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4"/>
  </p:sldMasterIdLst>
  <p:notesMasterIdLst>
    <p:notesMasterId r:id="rId18"/>
  </p:notesMasterIdLst>
  <p:sldIdLst>
    <p:sldId id="256" r:id="rId5"/>
    <p:sldId id="259" r:id="rId6"/>
    <p:sldId id="271" r:id="rId7"/>
    <p:sldId id="270" r:id="rId8"/>
    <p:sldId id="274" r:id="rId9"/>
    <p:sldId id="263" r:id="rId10"/>
    <p:sldId id="276" r:id="rId11"/>
    <p:sldId id="314" r:id="rId12"/>
    <p:sldId id="315" r:id="rId13"/>
    <p:sldId id="262" r:id="rId14"/>
    <p:sldId id="291" r:id="rId15"/>
    <p:sldId id="292" r:id="rId16"/>
    <p:sldId id="290" r:id="rId17"/>
  </p:sldIdLst>
  <p:sldSz cx="9144000" cy="5143500" type="screen16x9"/>
  <p:notesSz cx="6858000" cy="9144000"/>
  <p:embeddedFontLst>
    <p:embeddedFont>
      <p:font typeface="Alata" panose="020B0604020202020204" charset="0"/>
      <p:regular r:id="rId19"/>
    </p:embeddedFont>
    <p:embeddedFont>
      <p:font typeface="Bebas Neue" panose="020B0606020202050201" pitchFamily="34" charset="0"/>
      <p:regular r:id="rId20"/>
    </p:embeddedFont>
    <p:embeddedFont>
      <p:font typeface="Manrope" panose="020B0604020202020204" charset="0"/>
      <p:regular r:id="rId21"/>
      <p:bold r:id="rId22"/>
    </p:embeddedFont>
    <p:embeddedFont>
      <p:font typeface="Nunito Light" pitchFamily="2" charset="0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7737EA-8E8D-4A82-942D-5F79517145A9}" v="631" dt="2024-02-17T19:30:40.210"/>
    <p1510:client id="{97262D48-1597-4348-B381-24673529C9E0}" v="15" dt="2024-02-17T19:28:11.535"/>
  </p1510:revLst>
</p1510:revInfo>
</file>

<file path=ppt/tableStyles.xml><?xml version="1.0" encoding="utf-8"?>
<a:tblStyleLst xmlns:a="http://schemas.openxmlformats.org/drawingml/2006/main" def="{2F738083-194C-4AF5-B550-1521A3ADADD1}">
  <a:tblStyle styleId="{2F738083-194C-4AF5-B550-1521A3ADAD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523F7E4-87CE-4961-83E3-B599C19A2FD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302" autoAdjust="0"/>
  </p:normalViewPr>
  <p:slideViewPr>
    <p:cSldViewPr snapToGrid="0">
      <p:cViewPr varScale="1">
        <p:scale>
          <a:sx n="140" d="100"/>
          <a:sy n="140" d="100"/>
        </p:scale>
        <p:origin x="58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8" name="Google Shape;2008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" name="Google Shape;210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Google Shape;1994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5bf0767bde_0_1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25bf0767bde_0_1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" name="Google Shape;16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Font typeface="Arial"/>
              <a:buNone/>
            </a:pPr>
            <a:r>
              <a:rPr lang="en-US"/>
              <a:t>Accurate permafrost measurement data allows for informed decision-making for climate change adaptation strategies, and enhances safety by identifying unstable ground conditions.</a:t>
            </a:r>
          </a:p>
          <a:p>
            <a:pPr marL="0" indent="0">
              <a:buSzPts val="1100"/>
              <a:buFont typeface="Arial"/>
              <a:buNone/>
            </a:pPr>
            <a:r>
              <a:rPr lang="en-US"/>
              <a:t>Areas that are vulnerable to permafrost thawing are effectively identified.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6">
          <a:extLst>
            <a:ext uri="{FF2B5EF4-FFF2-40B4-BE49-F238E27FC236}">
              <a16:creationId xmlns:a16="http://schemas.microsoft.com/office/drawing/2014/main" id="{70A1EC3C-99E0-ECF8-2AAC-D08599068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54dda1946d_0_3:notes">
            <a:extLst>
              <a:ext uri="{FF2B5EF4-FFF2-40B4-BE49-F238E27FC236}">
                <a16:creationId xmlns:a16="http://schemas.microsoft.com/office/drawing/2014/main" id="{6319B888-EE69-9D1F-4923-50289CD18A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54dda1946d_0_3:notes">
            <a:extLst>
              <a:ext uri="{FF2B5EF4-FFF2-40B4-BE49-F238E27FC236}">
                <a16:creationId xmlns:a16="http://schemas.microsoft.com/office/drawing/2014/main" id="{4A3806C3-C0C6-8023-1F08-F87643C78E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934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6">
          <a:extLst>
            <a:ext uri="{FF2B5EF4-FFF2-40B4-BE49-F238E27FC236}">
              <a16:creationId xmlns:a16="http://schemas.microsoft.com/office/drawing/2014/main" id="{CCE86B52-1906-902D-2361-29FF34068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54dda1946d_0_3:notes">
            <a:extLst>
              <a:ext uri="{FF2B5EF4-FFF2-40B4-BE49-F238E27FC236}">
                <a16:creationId xmlns:a16="http://schemas.microsoft.com/office/drawing/2014/main" id="{7FD6AA5E-374C-2ADF-9B2F-551138E5C9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54dda1946d_0_3:notes">
            <a:extLst>
              <a:ext uri="{FF2B5EF4-FFF2-40B4-BE49-F238E27FC236}">
                <a16:creationId xmlns:a16="http://schemas.microsoft.com/office/drawing/2014/main" id="{B43B2F79-155F-E6C3-25E5-B862F7FC2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748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3302750"/>
            <a:ext cx="9144000" cy="1840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544090"/>
            <a:ext cx="5669700" cy="19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 b="1"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2596019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9" name="Google Shape;499;p1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4955100" cy="28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0" name="Google Shape;500;p19"/>
          <p:cNvSpPr/>
          <p:nvPr/>
        </p:nvSpPr>
        <p:spPr>
          <a:xfrm flipH="1">
            <a:off x="11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1" name="Google Shape;501;p19"/>
          <p:cNvGrpSpPr/>
          <p:nvPr/>
        </p:nvGrpSpPr>
        <p:grpSpPr>
          <a:xfrm>
            <a:off x="6606971" y="1992712"/>
            <a:ext cx="2537029" cy="5143453"/>
            <a:chOff x="1463325" y="2079500"/>
            <a:chExt cx="516675" cy="1047525"/>
          </a:xfrm>
        </p:grpSpPr>
        <p:sp>
          <p:nvSpPr>
            <p:cNvPr id="502" name="Google Shape;502;p19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9" name="Google Shape;519;p20"/>
          <p:cNvSpPr txBox="1">
            <a:spLocks noGrp="1"/>
          </p:cNvSpPr>
          <p:nvPr>
            <p:ph type="subTitle" idx="1"/>
          </p:nvPr>
        </p:nvSpPr>
        <p:spPr>
          <a:xfrm>
            <a:off x="4952185" y="2447423"/>
            <a:ext cx="2712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0" name="Google Shape;520;p20"/>
          <p:cNvSpPr txBox="1">
            <a:spLocks noGrp="1"/>
          </p:cNvSpPr>
          <p:nvPr>
            <p:ph type="subTitle" idx="2"/>
          </p:nvPr>
        </p:nvSpPr>
        <p:spPr>
          <a:xfrm>
            <a:off x="1478913" y="2447423"/>
            <a:ext cx="2712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1" name="Google Shape;521;p20"/>
          <p:cNvSpPr txBox="1">
            <a:spLocks noGrp="1"/>
          </p:cNvSpPr>
          <p:nvPr>
            <p:ph type="subTitle" idx="3"/>
          </p:nvPr>
        </p:nvSpPr>
        <p:spPr>
          <a:xfrm>
            <a:off x="1478925" y="2033925"/>
            <a:ext cx="2712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2" name="Google Shape;522;p20"/>
          <p:cNvSpPr txBox="1">
            <a:spLocks noGrp="1"/>
          </p:cNvSpPr>
          <p:nvPr>
            <p:ph type="subTitle" idx="4"/>
          </p:nvPr>
        </p:nvSpPr>
        <p:spPr>
          <a:xfrm>
            <a:off x="4952200" y="2033925"/>
            <a:ext cx="2712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3" name="Google Shape;523;p20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" name="Google Shape;524;p20"/>
          <p:cNvGrpSpPr/>
          <p:nvPr/>
        </p:nvGrpSpPr>
        <p:grpSpPr>
          <a:xfrm>
            <a:off x="-1136593" y="3233518"/>
            <a:ext cx="2212151" cy="2650219"/>
            <a:chOff x="6260362" y="1343303"/>
            <a:chExt cx="3262760" cy="3908878"/>
          </a:xfrm>
        </p:grpSpPr>
        <p:sp>
          <p:nvSpPr>
            <p:cNvPr id="525" name="Google Shape;525;p20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6493478" y="2792994"/>
              <a:ext cx="389489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20"/>
          <p:cNvGrpSpPr/>
          <p:nvPr/>
        </p:nvGrpSpPr>
        <p:grpSpPr>
          <a:xfrm flipH="1">
            <a:off x="7398551" y="3509110"/>
            <a:ext cx="3978120" cy="2127896"/>
            <a:chOff x="3090225" y="3044025"/>
            <a:chExt cx="986050" cy="527425"/>
          </a:xfrm>
        </p:grpSpPr>
        <p:sp>
          <p:nvSpPr>
            <p:cNvPr id="565" name="Google Shape;565;p20"/>
            <p:cNvSpPr/>
            <p:nvPr/>
          </p:nvSpPr>
          <p:spPr>
            <a:xfrm>
              <a:off x="3090225" y="3307950"/>
              <a:ext cx="986050" cy="263500"/>
            </a:xfrm>
            <a:custGeom>
              <a:avLst/>
              <a:gdLst/>
              <a:ahLst/>
              <a:cxnLst/>
              <a:rect l="l" t="t" r="r" b="b"/>
              <a:pathLst>
                <a:path w="39442" h="10540" extrusionOk="0">
                  <a:moveTo>
                    <a:pt x="36828" y="0"/>
                  </a:moveTo>
                  <a:lnTo>
                    <a:pt x="34318" y="0"/>
                  </a:lnTo>
                  <a:lnTo>
                    <a:pt x="29229" y="0"/>
                  </a:lnTo>
                  <a:lnTo>
                    <a:pt x="24071" y="0"/>
                  </a:lnTo>
                  <a:lnTo>
                    <a:pt x="19188" y="0"/>
                  </a:lnTo>
                  <a:lnTo>
                    <a:pt x="16816" y="0"/>
                  </a:lnTo>
                  <a:lnTo>
                    <a:pt x="11709" y="0"/>
                  </a:lnTo>
                  <a:lnTo>
                    <a:pt x="7015" y="0"/>
                  </a:lnTo>
                  <a:lnTo>
                    <a:pt x="4505" y="0"/>
                  </a:lnTo>
                  <a:lnTo>
                    <a:pt x="1" y="0"/>
                  </a:lnTo>
                  <a:lnTo>
                    <a:pt x="929" y="654"/>
                  </a:lnTo>
                  <a:lnTo>
                    <a:pt x="2373" y="1256"/>
                  </a:lnTo>
                  <a:lnTo>
                    <a:pt x="4505" y="516"/>
                  </a:lnTo>
                  <a:lnTo>
                    <a:pt x="7015" y="3061"/>
                  </a:lnTo>
                  <a:lnTo>
                    <a:pt x="9182" y="3766"/>
                  </a:lnTo>
                  <a:lnTo>
                    <a:pt x="13119" y="3319"/>
                  </a:lnTo>
                  <a:lnTo>
                    <a:pt x="15371" y="4900"/>
                  </a:lnTo>
                  <a:lnTo>
                    <a:pt x="18380" y="9216"/>
                  </a:lnTo>
                  <a:lnTo>
                    <a:pt x="22885" y="10540"/>
                  </a:lnTo>
                  <a:lnTo>
                    <a:pt x="23658" y="6964"/>
                  </a:lnTo>
                  <a:lnTo>
                    <a:pt x="27235" y="6104"/>
                  </a:lnTo>
                  <a:lnTo>
                    <a:pt x="29263" y="4178"/>
                  </a:lnTo>
                  <a:lnTo>
                    <a:pt x="32014" y="4178"/>
                  </a:lnTo>
                  <a:lnTo>
                    <a:pt x="34524" y="1341"/>
                  </a:lnTo>
                  <a:lnTo>
                    <a:pt x="36536" y="1926"/>
                  </a:lnTo>
                  <a:lnTo>
                    <a:pt x="39442" y="0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3090225" y="3044025"/>
              <a:ext cx="986050" cy="263950"/>
            </a:xfrm>
            <a:custGeom>
              <a:avLst/>
              <a:gdLst/>
              <a:ahLst/>
              <a:cxnLst/>
              <a:rect l="l" t="t" r="r" b="b"/>
              <a:pathLst>
                <a:path w="39442" h="10558" extrusionOk="0">
                  <a:moveTo>
                    <a:pt x="38496" y="9887"/>
                  </a:moveTo>
                  <a:lnTo>
                    <a:pt x="37052" y="9302"/>
                  </a:lnTo>
                  <a:lnTo>
                    <a:pt x="34920" y="10024"/>
                  </a:lnTo>
                  <a:lnTo>
                    <a:pt x="32410" y="7480"/>
                  </a:lnTo>
                  <a:lnTo>
                    <a:pt x="30243" y="6775"/>
                  </a:lnTo>
                  <a:lnTo>
                    <a:pt x="26306" y="7222"/>
                  </a:lnTo>
                  <a:lnTo>
                    <a:pt x="24054" y="5657"/>
                  </a:lnTo>
                  <a:lnTo>
                    <a:pt x="21045" y="1325"/>
                  </a:lnTo>
                  <a:lnTo>
                    <a:pt x="16540" y="1"/>
                  </a:lnTo>
                  <a:lnTo>
                    <a:pt x="15767" y="3577"/>
                  </a:lnTo>
                  <a:lnTo>
                    <a:pt x="12191" y="4437"/>
                  </a:lnTo>
                  <a:lnTo>
                    <a:pt x="10162" y="6379"/>
                  </a:lnTo>
                  <a:lnTo>
                    <a:pt x="7411" y="6379"/>
                  </a:lnTo>
                  <a:lnTo>
                    <a:pt x="4901" y="9199"/>
                  </a:lnTo>
                  <a:lnTo>
                    <a:pt x="2889" y="8615"/>
                  </a:lnTo>
                  <a:lnTo>
                    <a:pt x="1" y="10557"/>
                  </a:lnTo>
                  <a:lnTo>
                    <a:pt x="22610" y="10557"/>
                  </a:lnTo>
                  <a:lnTo>
                    <a:pt x="32410" y="10557"/>
                  </a:lnTo>
                  <a:lnTo>
                    <a:pt x="39442" y="105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3212725" y="3203500"/>
              <a:ext cx="132425" cy="104475"/>
            </a:xfrm>
            <a:custGeom>
              <a:avLst/>
              <a:gdLst/>
              <a:ahLst/>
              <a:cxnLst/>
              <a:rect l="l" t="t" r="r" b="b"/>
              <a:pathLst>
                <a:path w="5297" h="4179" extrusionOk="0">
                  <a:moveTo>
                    <a:pt x="1" y="2820"/>
                  </a:moveTo>
                  <a:lnTo>
                    <a:pt x="2511" y="0"/>
                  </a:lnTo>
                  <a:lnTo>
                    <a:pt x="5296" y="4178"/>
                  </a:lnTo>
                  <a:lnTo>
                    <a:pt x="224" y="41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3155125" y="3274000"/>
              <a:ext cx="63225" cy="33975"/>
            </a:xfrm>
            <a:custGeom>
              <a:avLst/>
              <a:gdLst/>
              <a:ahLst/>
              <a:cxnLst/>
              <a:rect l="l" t="t" r="r" b="b"/>
              <a:pathLst>
                <a:path w="2529" h="1359" extrusionOk="0">
                  <a:moveTo>
                    <a:pt x="2305" y="0"/>
                  </a:moveTo>
                  <a:lnTo>
                    <a:pt x="413" y="361"/>
                  </a:lnTo>
                  <a:lnTo>
                    <a:pt x="1" y="1358"/>
                  </a:lnTo>
                  <a:lnTo>
                    <a:pt x="2528" y="1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3090225" y="3283025"/>
              <a:ext cx="75250" cy="24950"/>
            </a:xfrm>
            <a:custGeom>
              <a:avLst/>
              <a:gdLst/>
              <a:ahLst/>
              <a:cxnLst/>
              <a:rect l="l" t="t" r="r" b="b"/>
              <a:pathLst>
                <a:path w="3010" h="998" extrusionOk="0">
                  <a:moveTo>
                    <a:pt x="3009" y="0"/>
                  </a:moveTo>
                  <a:lnTo>
                    <a:pt x="1" y="997"/>
                  </a:lnTo>
                  <a:lnTo>
                    <a:pt x="2597" y="99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3275475" y="3203500"/>
              <a:ext cx="72250" cy="104475"/>
            </a:xfrm>
            <a:custGeom>
              <a:avLst/>
              <a:gdLst/>
              <a:ahLst/>
              <a:cxnLst/>
              <a:rect l="l" t="t" r="r" b="b"/>
              <a:pathLst>
                <a:path w="2890" h="4179" extrusionOk="0">
                  <a:moveTo>
                    <a:pt x="2786" y="4178"/>
                  </a:moveTo>
                  <a:lnTo>
                    <a:pt x="2270" y="379"/>
                  </a:lnTo>
                  <a:lnTo>
                    <a:pt x="2889" y="1393"/>
                  </a:lnTo>
                  <a:lnTo>
                    <a:pt x="275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3345125" y="3248200"/>
              <a:ext cx="128975" cy="59775"/>
            </a:xfrm>
            <a:custGeom>
              <a:avLst/>
              <a:gdLst/>
              <a:ahLst/>
              <a:cxnLst/>
              <a:rect l="l" t="t" r="r" b="b"/>
              <a:pathLst>
                <a:path w="5159" h="2391" extrusionOk="0">
                  <a:moveTo>
                    <a:pt x="0" y="2390"/>
                  </a:moveTo>
                  <a:lnTo>
                    <a:pt x="1599" y="1"/>
                  </a:lnTo>
                  <a:lnTo>
                    <a:pt x="4556" y="1531"/>
                  </a:lnTo>
                  <a:lnTo>
                    <a:pt x="5158" y="2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3385100" y="3219825"/>
              <a:ext cx="136275" cy="66650"/>
            </a:xfrm>
            <a:custGeom>
              <a:avLst/>
              <a:gdLst/>
              <a:ahLst/>
              <a:cxnLst/>
              <a:rect l="l" t="t" r="r" b="b"/>
              <a:pathLst>
                <a:path w="5451" h="2666" extrusionOk="0">
                  <a:moveTo>
                    <a:pt x="0" y="1136"/>
                  </a:moveTo>
                  <a:lnTo>
                    <a:pt x="5450" y="1"/>
                  </a:lnTo>
                  <a:lnTo>
                    <a:pt x="2957" y="26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3459025" y="3219825"/>
              <a:ext cx="137125" cy="88150"/>
            </a:xfrm>
            <a:custGeom>
              <a:avLst/>
              <a:gdLst/>
              <a:ahLst/>
              <a:cxnLst/>
              <a:rect l="l" t="t" r="r" b="b"/>
              <a:pathLst>
                <a:path w="5485" h="3526" extrusionOk="0">
                  <a:moveTo>
                    <a:pt x="602" y="3525"/>
                  </a:moveTo>
                  <a:lnTo>
                    <a:pt x="5485" y="3525"/>
                  </a:lnTo>
                  <a:lnTo>
                    <a:pt x="2493" y="1"/>
                  </a:lnTo>
                  <a:lnTo>
                    <a:pt x="0" y="26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3464175" y="3133450"/>
              <a:ext cx="57200" cy="86400"/>
            </a:xfrm>
            <a:custGeom>
              <a:avLst/>
              <a:gdLst/>
              <a:ahLst/>
              <a:cxnLst/>
              <a:rect l="l" t="t" r="r" b="b"/>
              <a:pathLst>
                <a:path w="2288" h="3456" extrusionOk="0">
                  <a:moveTo>
                    <a:pt x="2287" y="3456"/>
                  </a:moveTo>
                  <a:lnTo>
                    <a:pt x="1" y="1702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3385100" y="3176000"/>
              <a:ext cx="136275" cy="72225"/>
            </a:xfrm>
            <a:custGeom>
              <a:avLst/>
              <a:gdLst/>
              <a:ahLst/>
              <a:cxnLst/>
              <a:rect l="l" t="t" r="r" b="b"/>
              <a:pathLst>
                <a:path w="5451" h="2889" extrusionOk="0">
                  <a:moveTo>
                    <a:pt x="3164" y="0"/>
                  </a:moveTo>
                  <a:lnTo>
                    <a:pt x="310" y="1754"/>
                  </a:lnTo>
                  <a:lnTo>
                    <a:pt x="0" y="2889"/>
                  </a:lnTo>
                  <a:lnTo>
                    <a:pt x="5450" y="175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3344250" y="3133450"/>
              <a:ext cx="140150" cy="70075"/>
            </a:xfrm>
            <a:custGeom>
              <a:avLst/>
              <a:gdLst/>
              <a:ahLst/>
              <a:cxnLst/>
              <a:rect l="l" t="t" r="r" b="b"/>
              <a:pathLst>
                <a:path w="5606" h="2803" extrusionOk="0">
                  <a:moveTo>
                    <a:pt x="1" y="2802"/>
                  </a:moveTo>
                  <a:lnTo>
                    <a:pt x="2270" y="1221"/>
                  </a:lnTo>
                  <a:lnTo>
                    <a:pt x="4798" y="860"/>
                  </a:lnTo>
                  <a:lnTo>
                    <a:pt x="4798" y="1702"/>
                  </a:lnTo>
                  <a:lnTo>
                    <a:pt x="5606" y="0"/>
                  </a:lnTo>
                  <a:lnTo>
                    <a:pt x="2030" y="8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3344250" y="3203500"/>
              <a:ext cx="48600" cy="44725"/>
            </a:xfrm>
            <a:custGeom>
              <a:avLst/>
              <a:gdLst/>
              <a:ahLst/>
              <a:cxnLst/>
              <a:rect l="l" t="t" r="r" b="b"/>
              <a:pathLst>
                <a:path w="1944" h="1789" extrusionOk="0">
                  <a:moveTo>
                    <a:pt x="1944" y="654"/>
                  </a:moveTo>
                  <a:lnTo>
                    <a:pt x="1" y="0"/>
                  </a:lnTo>
                  <a:lnTo>
                    <a:pt x="138" y="1393"/>
                  </a:lnTo>
                  <a:lnTo>
                    <a:pt x="1634" y="17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3521350" y="3219825"/>
              <a:ext cx="153475" cy="88150"/>
            </a:xfrm>
            <a:custGeom>
              <a:avLst/>
              <a:gdLst/>
              <a:ahLst/>
              <a:cxnLst/>
              <a:rect l="l" t="t" r="r" b="b"/>
              <a:pathLst>
                <a:path w="6139" h="3526" extrusionOk="0">
                  <a:moveTo>
                    <a:pt x="0" y="1"/>
                  </a:moveTo>
                  <a:lnTo>
                    <a:pt x="6138" y="2494"/>
                  </a:lnTo>
                  <a:lnTo>
                    <a:pt x="2992" y="35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3596125" y="3248200"/>
              <a:ext cx="187000" cy="59775"/>
            </a:xfrm>
            <a:custGeom>
              <a:avLst/>
              <a:gdLst/>
              <a:ahLst/>
              <a:cxnLst/>
              <a:rect l="l" t="t" r="r" b="b"/>
              <a:pathLst>
                <a:path w="7480" h="2391" extrusionOk="0">
                  <a:moveTo>
                    <a:pt x="3147" y="1359"/>
                  </a:moveTo>
                  <a:lnTo>
                    <a:pt x="5073" y="1"/>
                  </a:lnTo>
                  <a:lnTo>
                    <a:pt x="7480" y="2390"/>
                  </a:lnTo>
                  <a:lnTo>
                    <a:pt x="1" y="2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3521350" y="3188025"/>
              <a:ext cx="201600" cy="94150"/>
            </a:xfrm>
            <a:custGeom>
              <a:avLst/>
              <a:gdLst/>
              <a:ahLst/>
              <a:cxnLst/>
              <a:rect l="l" t="t" r="r" b="b"/>
              <a:pathLst>
                <a:path w="8064" h="3766" extrusionOk="0">
                  <a:moveTo>
                    <a:pt x="0" y="1273"/>
                  </a:moveTo>
                  <a:lnTo>
                    <a:pt x="5365" y="1"/>
                  </a:lnTo>
                  <a:lnTo>
                    <a:pt x="8064" y="2408"/>
                  </a:lnTo>
                  <a:lnTo>
                    <a:pt x="6138" y="37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3484375" y="3044025"/>
              <a:ext cx="207200" cy="141450"/>
            </a:xfrm>
            <a:custGeom>
              <a:avLst/>
              <a:gdLst/>
              <a:ahLst/>
              <a:cxnLst/>
              <a:rect l="l" t="t" r="r" b="b"/>
              <a:pathLst>
                <a:path w="8288" h="5658" extrusionOk="0">
                  <a:moveTo>
                    <a:pt x="1" y="3577"/>
                  </a:moveTo>
                  <a:lnTo>
                    <a:pt x="1187" y="1136"/>
                  </a:lnTo>
                  <a:lnTo>
                    <a:pt x="1479" y="5314"/>
                  </a:lnTo>
                  <a:lnTo>
                    <a:pt x="4144" y="3715"/>
                  </a:lnTo>
                  <a:lnTo>
                    <a:pt x="4952" y="1823"/>
                  </a:lnTo>
                  <a:lnTo>
                    <a:pt x="8288" y="5657"/>
                  </a:lnTo>
                  <a:lnTo>
                    <a:pt x="5279" y="132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3521350" y="3181150"/>
              <a:ext cx="134125" cy="38700"/>
            </a:xfrm>
            <a:custGeom>
              <a:avLst/>
              <a:gdLst/>
              <a:ahLst/>
              <a:cxnLst/>
              <a:rect l="l" t="t" r="r" b="b"/>
              <a:pathLst>
                <a:path w="5365" h="1548" extrusionOk="0">
                  <a:moveTo>
                    <a:pt x="0" y="1548"/>
                  </a:moveTo>
                  <a:lnTo>
                    <a:pt x="1943" y="0"/>
                  </a:lnTo>
                  <a:lnTo>
                    <a:pt x="5365" y="2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3655450" y="3188025"/>
              <a:ext cx="92450" cy="60200"/>
            </a:xfrm>
            <a:custGeom>
              <a:avLst/>
              <a:gdLst/>
              <a:ahLst/>
              <a:cxnLst/>
              <a:rect l="l" t="t" r="r" b="b"/>
              <a:pathLst>
                <a:path w="3698" h="2408" extrusionOk="0">
                  <a:moveTo>
                    <a:pt x="1" y="1"/>
                  </a:moveTo>
                  <a:lnTo>
                    <a:pt x="3697" y="1462"/>
                  </a:lnTo>
                  <a:lnTo>
                    <a:pt x="2700" y="24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3722925" y="3224550"/>
              <a:ext cx="128550" cy="83425"/>
            </a:xfrm>
            <a:custGeom>
              <a:avLst/>
              <a:gdLst/>
              <a:ahLst/>
              <a:cxnLst/>
              <a:rect l="l" t="t" r="r" b="b"/>
              <a:pathLst>
                <a:path w="5142" h="3337" extrusionOk="0">
                  <a:moveTo>
                    <a:pt x="998" y="1"/>
                  </a:moveTo>
                  <a:lnTo>
                    <a:pt x="5142" y="947"/>
                  </a:lnTo>
                  <a:lnTo>
                    <a:pt x="2408" y="3336"/>
                  </a:lnTo>
                  <a:lnTo>
                    <a:pt x="1" y="9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3783100" y="3248200"/>
              <a:ext cx="180125" cy="59775"/>
            </a:xfrm>
            <a:custGeom>
              <a:avLst/>
              <a:gdLst/>
              <a:ahLst/>
              <a:cxnLst/>
              <a:rect l="l" t="t" r="r" b="b"/>
              <a:pathLst>
                <a:path w="7205" h="2391" extrusionOk="0">
                  <a:moveTo>
                    <a:pt x="2735" y="1"/>
                  </a:moveTo>
                  <a:lnTo>
                    <a:pt x="7205" y="1857"/>
                  </a:lnTo>
                  <a:lnTo>
                    <a:pt x="7205" y="2390"/>
                  </a:lnTo>
                  <a:lnTo>
                    <a:pt x="1" y="2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3747875" y="3213375"/>
              <a:ext cx="215350" cy="81275"/>
            </a:xfrm>
            <a:custGeom>
              <a:avLst/>
              <a:gdLst/>
              <a:ahLst/>
              <a:cxnLst/>
              <a:rect l="l" t="t" r="r" b="b"/>
              <a:pathLst>
                <a:path w="8614" h="3251" extrusionOk="0">
                  <a:moveTo>
                    <a:pt x="0" y="448"/>
                  </a:moveTo>
                  <a:lnTo>
                    <a:pt x="3679" y="362"/>
                  </a:lnTo>
                  <a:lnTo>
                    <a:pt x="8614" y="3250"/>
                  </a:lnTo>
                  <a:lnTo>
                    <a:pt x="6104" y="706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3963200" y="3294625"/>
              <a:ext cx="113075" cy="13350"/>
            </a:xfrm>
            <a:custGeom>
              <a:avLst/>
              <a:gdLst/>
              <a:ahLst/>
              <a:cxnLst/>
              <a:rect l="l" t="t" r="r" b="b"/>
              <a:pathLst>
                <a:path w="4523" h="534" extrusionOk="0">
                  <a:moveTo>
                    <a:pt x="1" y="0"/>
                  </a:moveTo>
                  <a:lnTo>
                    <a:pt x="4523" y="533"/>
                  </a:lnTo>
                  <a:lnTo>
                    <a:pt x="1" y="5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3963200" y="3276575"/>
              <a:ext cx="89450" cy="18075"/>
            </a:xfrm>
            <a:custGeom>
              <a:avLst/>
              <a:gdLst/>
              <a:ahLst/>
              <a:cxnLst/>
              <a:rect l="l" t="t" r="r" b="b"/>
              <a:pathLst>
                <a:path w="3578" h="723" extrusionOk="0">
                  <a:moveTo>
                    <a:pt x="1" y="722"/>
                  </a:moveTo>
                  <a:lnTo>
                    <a:pt x="2030" y="327"/>
                  </a:lnTo>
                  <a:lnTo>
                    <a:pt x="3577" y="585"/>
                  </a:lnTo>
                  <a:lnTo>
                    <a:pt x="2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3132775" y="3259375"/>
              <a:ext cx="79975" cy="28825"/>
            </a:xfrm>
            <a:custGeom>
              <a:avLst/>
              <a:gdLst/>
              <a:ahLst/>
              <a:cxnLst/>
              <a:rect l="l" t="t" r="r" b="b"/>
              <a:pathLst>
                <a:path w="3199" h="1153" extrusionOk="0">
                  <a:moveTo>
                    <a:pt x="1187" y="1"/>
                  </a:moveTo>
                  <a:lnTo>
                    <a:pt x="1" y="1153"/>
                  </a:lnTo>
                  <a:lnTo>
                    <a:pt x="1961" y="413"/>
                  </a:lnTo>
                  <a:lnTo>
                    <a:pt x="3199" y="5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7"/>
          <p:cNvSpPr txBox="1">
            <a:spLocks noGrp="1"/>
          </p:cNvSpPr>
          <p:nvPr>
            <p:ph type="title" hasCustomPrompt="1"/>
          </p:nvPr>
        </p:nvSpPr>
        <p:spPr>
          <a:xfrm>
            <a:off x="3700979" y="488668"/>
            <a:ext cx="456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6" name="Google Shape;906;p27"/>
          <p:cNvSpPr txBox="1">
            <a:spLocks noGrp="1"/>
          </p:cNvSpPr>
          <p:nvPr>
            <p:ph type="subTitle" idx="1"/>
          </p:nvPr>
        </p:nvSpPr>
        <p:spPr>
          <a:xfrm>
            <a:off x="3700979" y="1170468"/>
            <a:ext cx="45657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7" name="Google Shape;907;p27"/>
          <p:cNvSpPr txBox="1">
            <a:spLocks noGrp="1"/>
          </p:cNvSpPr>
          <p:nvPr>
            <p:ph type="title" idx="2" hasCustomPrompt="1"/>
          </p:nvPr>
        </p:nvSpPr>
        <p:spPr>
          <a:xfrm>
            <a:off x="3700979" y="1786372"/>
            <a:ext cx="456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8" name="Google Shape;908;p27"/>
          <p:cNvSpPr txBox="1">
            <a:spLocks noGrp="1"/>
          </p:cNvSpPr>
          <p:nvPr>
            <p:ph type="subTitle" idx="3"/>
          </p:nvPr>
        </p:nvSpPr>
        <p:spPr>
          <a:xfrm>
            <a:off x="3700979" y="2470743"/>
            <a:ext cx="45657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9" name="Google Shape;909;p27"/>
          <p:cNvSpPr txBox="1">
            <a:spLocks noGrp="1"/>
          </p:cNvSpPr>
          <p:nvPr>
            <p:ph type="title" idx="4" hasCustomPrompt="1"/>
          </p:nvPr>
        </p:nvSpPr>
        <p:spPr>
          <a:xfrm>
            <a:off x="3700979" y="3084077"/>
            <a:ext cx="456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0" name="Google Shape;910;p27"/>
          <p:cNvSpPr txBox="1">
            <a:spLocks noGrp="1"/>
          </p:cNvSpPr>
          <p:nvPr>
            <p:ph type="subTitle" idx="5"/>
          </p:nvPr>
        </p:nvSpPr>
        <p:spPr>
          <a:xfrm>
            <a:off x="3700979" y="3771019"/>
            <a:ext cx="45657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1" name="Google Shape;911;p27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2" name="Google Shape;912;p27"/>
          <p:cNvGrpSpPr/>
          <p:nvPr/>
        </p:nvGrpSpPr>
        <p:grpSpPr>
          <a:xfrm flipH="1">
            <a:off x="8034858" y="2316259"/>
            <a:ext cx="3763919" cy="4509281"/>
            <a:chOff x="6260362" y="1343303"/>
            <a:chExt cx="3262760" cy="3908878"/>
          </a:xfrm>
        </p:grpSpPr>
        <p:sp>
          <p:nvSpPr>
            <p:cNvPr id="913" name="Google Shape;913;p27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7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7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7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7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7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7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7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7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7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7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7"/>
            <p:cNvSpPr/>
            <p:nvPr/>
          </p:nvSpPr>
          <p:spPr>
            <a:xfrm>
              <a:off x="6493478" y="2792994"/>
              <a:ext cx="389489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7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7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7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7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7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7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7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7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7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7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7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7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7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7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7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7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9"/>
          <p:cNvSpPr/>
          <p:nvPr/>
        </p:nvSpPr>
        <p:spPr>
          <a:xfrm>
            <a:off x="0" y="3302750"/>
            <a:ext cx="9144000" cy="1840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9"/>
          <p:cNvGrpSpPr/>
          <p:nvPr/>
        </p:nvGrpSpPr>
        <p:grpSpPr>
          <a:xfrm rot="-5400000">
            <a:off x="3590905" y="504630"/>
            <a:ext cx="1407422" cy="7622334"/>
            <a:chOff x="5302750" y="861262"/>
            <a:chExt cx="884170" cy="4788500"/>
          </a:xfrm>
        </p:grpSpPr>
        <p:sp>
          <p:nvSpPr>
            <p:cNvPr id="1002" name="Google Shape;1002;p29"/>
            <p:cNvSpPr/>
            <p:nvPr/>
          </p:nvSpPr>
          <p:spPr>
            <a:xfrm>
              <a:off x="5763110" y="2918304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2" y="195"/>
                    <a:pt x="388" y="1502"/>
                    <a:pt x="268" y="1983"/>
                  </a:cubicBezTo>
                  <a:cubicBezTo>
                    <a:pt x="165" y="2447"/>
                    <a:pt x="10" y="3204"/>
                    <a:pt x="10" y="3204"/>
                  </a:cubicBezTo>
                  <a:cubicBezTo>
                    <a:pt x="10" y="3204"/>
                    <a:pt x="182" y="3204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2"/>
                    <a:pt x="216" y="4184"/>
                  </a:cubicBezTo>
                  <a:cubicBezTo>
                    <a:pt x="216" y="4476"/>
                    <a:pt x="27" y="4872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400" y="5007"/>
                    <a:pt x="405" y="5009"/>
                  </a:cubicBezTo>
                  <a:cubicBezTo>
                    <a:pt x="491" y="5026"/>
                    <a:pt x="1076" y="6660"/>
                    <a:pt x="1093" y="6883"/>
                  </a:cubicBezTo>
                  <a:cubicBezTo>
                    <a:pt x="1093" y="7124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1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9"/>
                  </a:cubicBezTo>
                  <a:cubicBezTo>
                    <a:pt x="2400" y="8224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95" y="6023"/>
                  </a:cubicBezTo>
                  <a:cubicBezTo>
                    <a:pt x="2159" y="5095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30" y="4287"/>
                  </a:cubicBezTo>
                  <a:cubicBezTo>
                    <a:pt x="2881" y="4235"/>
                    <a:pt x="2451" y="3737"/>
                    <a:pt x="2434" y="3634"/>
                  </a:cubicBezTo>
                  <a:cubicBezTo>
                    <a:pt x="2417" y="3548"/>
                    <a:pt x="2434" y="3290"/>
                    <a:pt x="2434" y="3204"/>
                  </a:cubicBezTo>
                  <a:cubicBezTo>
                    <a:pt x="2434" y="3182"/>
                    <a:pt x="2468" y="3174"/>
                    <a:pt x="2521" y="3174"/>
                  </a:cubicBezTo>
                  <a:cubicBezTo>
                    <a:pt x="2677" y="3174"/>
                    <a:pt x="2999" y="3243"/>
                    <a:pt x="3132" y="3243"/>
                  </a:cubicBezTo>
                  <a:cubicBezTo>
                    <a:pt x="3171" y="3243"/>
                    <a:pt x="3194" y="3237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50" y="745"/>
                  </a:cubicBezTo>
                  <a:cubicBezTo>
                    <a:pt x="1607" y="261"/>
                    <a:pt x="1386" y="19"/>
                    <a:pt x="1260" y="19"/>
                  </a:cubicBezTo>
                  <a:cubicBezTo>
                    <a:pt x="1225" y="19"/>
                    <a:pt x="1198" y="37"/>
                    <a:pt x="1179" y="75"/>
                  </a:cubicBezTo>
                  <a:cubicBezTo>
                    <a:pt x="1179" y="75"/>
                    <a:pt x="1130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5382608" y="861262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9" y="0"/>
                    <a:pt x="993" y="15"/>
                    <a:pt x="956" y="57"/>
                  </a:cubicBezTo>
                  <a:cubicBezTo>
                    <a:pt x="853" y="177"/>
                    <a:pt x="372" y="1501"/>
                    <a:pt x="269" y="1966"/>
                  </a:cubicBezTo>
                  <a:cubicBezTo>
                    <a:pt x="165" y="2447"/>
                    <a:pt x="11" y="3186"/>
                    <a:pt x="11" y="3186"/>
                  </a:cubicBezTo>
                  <a:cubicBezTo>
                    <a:pt x="11" y="3186"/>
                    <a:pt x="183" y="3186"/>
                    <a:pt x="234" y="3083"/>
                  </a:cubicBezTo>
                  <a:lnTo>
                    <a:pt x="234" y="3083"/>
                  </a:lnTo>
                  <a:cubicBezTo>
                    <a:pt x="234" y="3083"/>
                    <a:pt x="234" y="3891"/>
                    <a:pt x="217" y="4183"/>
                  </a:cubicBezTo>
                  <a:cubicBezTo>
                    <a:pt x="217" y="4459"/>
                    <a:pt x="28" y="4854"/>
                    <a:pt x="11" y="5026"/>
                  </a:cubicBezTo>
                  <a:cubicBezTo>
                    <a:pt x="1" y="5080"/>
                    <a:pt x="22" y="5099"/>
                    <a:pt x="59" y="5099"/>
                  </a:cubicBezTo>
                  <a:cubicBezTo>
                    <a:pt x="147" y="5099"/>
                    <a:pt x="326" y="4991"/>
                    <a:pt x="396" y="4991"/>
                  </a:cubicBezTo>
                  <a:cubicBezTo>
                    <a:pt x="400" y="4991"/>
                    <a:pt x="403" y="4991"/>
                    <a:pt x="406" y="4992"/>
                  </a:cubicBezTo>
                  <a:cubicBezTo>
                    <a:pt x="492" y="5026"/>
                    <a:pt x="1077" y="6642"/>
                    <a:pt x="1077" y="6883"/>
                  </a:cubicBezTo>
                  <a:cubicBezTo>
                    <a:pt x="1094" y="7106"/>
                    <a:pt x="509" y="8035"/>
                    <a:pt x="475" y="8207"/>
                  </a:cubicBezTo>
                  <a:cubicBezTo>
                    <a:pt x="465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6" y="8035"/>
                  </a:cubicBezTo>
                  <a:cubicBezTo>
                    <a:pt x="1275" y="8034"/>
                    <a:pt x="1285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1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14" y="6969"/>
                    <a:pt x="1696" y="6023"/>
                  </a:cubicBezTo>
                  <a:cubicBezTo>
                    <a:pt x="2160" y="5078"/>
                    <a:pt x="2314" y="4355"/>
                    <a:pt x="2314" y="4355"/>
                  </a:cubicBezTo>
                  <a:cubicBezTo>
                    <a:pt x="2314" y="4355"/>
                    <a:pt x="2762" y="4355"/>
                    <a:pt x="2830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8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1" y="3163"/>
                  </a:cubicBezTo>
                  <a:cubicBezTo>
                    <a:pt x="2658" y="3163"/>
                    <a:pt x="2982" y="3226"/>
                    <a:pt x="3124" y="3226"/>
                  </a:cubicBezTo>
                  <a:cubicBezTo>
                    <a:pt x="3168" y="3226"/>
                    <a:pt x="3195" y="3220"/>
                    <a:pt x="3191" y="3203"/>
                  </a:cubicBezTo>
                  <a:cubicBezTo>
                    <a:pt x="3105" y="2877"/>
                    <a:pt x="2400" y="2395"/>
                    <a:pt x="2366" y="2155"/>
                  </a:cubicBezTo>
                  <a:cubicBezTo>
                    <a:pt x="2332" y="1931"/>
                    <a:pt x="2160" y="1347"/>
                    <a:pt x="1850" y="745"/>
                  </a:cubicBezTo>
                  <a:cubicBezTo>
                    <a:pt x="1610" y="264"/>
                    <a:pt x="1390" y="11"/>
                    <a:pt x="1264" y="11"/>
                  </a:cubicBezTo>
                  <a:cubicBezTo>
                    <a:pt x="1227" y="11"/>
                    <a:pt x="1199" y="32"/>
                    <a:pt x="1180" y="74"/>
                  </a:cubicBezTo>
                  <a:cubicBezTo>
                    <a:pt x="1180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5775125" y="4430090"/>
              <a:ext cx="79850" cy="206775"/>
            </a:xfrm>
            <a:custGeom>
              <a:avLst/>
              <a:gdLst/>
              <a:ahLst/>
              <a:cxnLst/>
              <a:rect l="l" t="t" r="r" b="b"/>
              <a:pathLst>
                <a:path w="3194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2" y="187"/>
                    <a:pt x="371" y="1494"/>
                    <a:pt x="268" y="1975"/>
                  </a:cubicBezTo>
                  <a:cubicBezTo>
                    <a:pt x="165" y="2439"/>
                    <a:pt x="10" y="3196"/>
                    <a:pt x="10" y="3196"/>
                  </a:cubicBezTo>
                  <a:cubicBezTo>
                    <a:pt x="10" y="3196"/>
                    <a:pt x="182" y="3196"/>
                    <a:pt x="234" y="3076"/>
                  </a:cubicBezTo>
                  <a:lnTo>
                    <a:pt x="234" y="3076"/>
                  </a:lnTo>
                  <a:cubicBezTo>
                    <a:pt x="234" y="3076"/>
                    <a:pt x="234" y="3884"/>
                    <a:pt x="216" y="4176"/>
                  </a:cubicBezTo>
                  <a:cubicBezTo>
                    <a:pt x="216" y="4468"/>
                    <a:pt x="27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4" y="4998"/>
                  </a:cubicBezTo>
                  <a:cubicBezTo>
                    <a:pt x="392" y="4998"/>
                    <a:pt x="400" y="4999"/>
                    <a:pt x="405" y="5001"/>
                  </a:cubicBezTo>
                  <a:cubicBezTo>
                    <a:pt x="491" y="5036"/>
                    <a:pt x="1076" y="6652"/>
                    <a:pt x="1076" y="6875"/>
                  </a:cubicBezTo>
                  <a:cubicBezTo>
                    <a:pt x="1093" y="7116"/>
                    <a:pt x="509" y="8044"/>
                    <a:pt x="474" y="8216"/>
                  </a:cubicBezTo>
                  <a:cubicBezTo>
                    <a:pt x="464" y="8251"/>
                    <a:pt x="476" y="8264"/>
                    <a:pt x="505" y="8264"/>
                  </a:cubicBezTo>
                  <a:cubicBezTo>
                    <a:pt x="621" y="8264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5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5" y="7150"/>
                  </a:lnTo>
                  <a:cubicBezTo>
                    <a:pt x="1385" y="7150"/>
                    <a:pt x="1214" y="6961"/>
                    <a:pt x="1695" y="6033"/>
                  </a:cubicBezTo>
                  <a:cubicBezTo>
                    <a:pt x="2159" y="5087"/>
                    <a:pt x="2314" y="4365"/>
                    <a:pt x="2314" y="4365"/>
                  </a:cubicBezTo>
                  <a:cubicBezTo>
                    <a:pt x="2314" y="4365"/>
                    <a:pt x="2761" y="4348"/>
                    <a:pt x="2830" y="4279"/>
                  </a:cubicBezTo>
                  <a:cubicBezTo>
                    <a:pt x="2881" y="4227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8" y="3166"/>
                    <a:pt x="2522" y="3166"/>
                  </a:cubicBezTo>
                  <a:cubicBezTo>
                    <a:pt x="2677" y="3166"/>
                    <a:pt x="2999" y="3235"/>
                    <a:pt x="3132" y="3235"/>
                  </a:cubicBezTo>
                  <a:cubicBezTo>
                    <a:pt x="3171" y="3235"/>
                    <a:pt x="3194" y="3229"/>
                    <a:pt x="3191" y="3213"/>
                  </a:cubicBezTo>
                  <a:cubicBezTo>
                    <a:pt x="3105" y="2886"/>
                    <a:pt x="2400" y="2388"/>
                    <a:pt x="2365" y="2164"/>
                  </a:cubicBezTo>
                  <a:cubicBezTo>
                    <a:pt x="2331" y="1941"/>
                    <a:pt x="2159" y="1356"/>
                    <a:pt x="1850" y="737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8" y="29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5964089" y="1067889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3" y="1"/>
                  </a:moveTo>
                  <a:cubicBezTo>
                    <a:pt x="1032" y="1"/>
                    <a:pt x="999" y="15"/>
                    <a:pt x="967" y="57"/>
                  </a:cubicBezTo>
                  <a:cubicBezTo>
                    <a:pt x="847" y="178"/>
                    <a:pt x="383" y="1502"/>
                    <a:pt x="280" y="1966"/>
                  </a:cubicBezTo>
                  <a:cubicBezTo>
                    <a:pt x="159" y="2447"/>
                    <a:pt x="22" y="3187"/>
                    <a:pt x="22" y="3187"/>
                  </a:cubicBezTo>
                  <a:cubicBezTo>
                    <a:pt x="22" y="3187"/>
                    <a:pt x="194" y="3187"/>
                    <a:pt x="245" y="3083"/>
                  </a:cubicBezTo>
                  <a:lnTo>
                    <a:pt x="245" y="3083"/>
                  </a:lnTo>
                  <a:cubicBezTo>
                    <a:pt x="245" y="3084"/>
                    <a:pt x="245" y="3892"/>
                    <a:pt x="228" y="4184"/>
                  </a:cubicBezTo>
                  <a:cubicBezTo>
                    <a:pt x="228" y="4459"/>
                    <a:pt x="39" y="4854"/>
                    <a:pt x="5" y="5043"/>
                  </a:cubicBezTo>
                  <a:cubicBezTo>
                    <a:pt x="0" y="5089"/>
                    <a:pt x="20" y="5106"/>
                    <a:pt x="53" y="5106"/>
                  </a:cubicBezTo>
                  <a:cubicBezTo>
                    <a:pt x="141" y="5106"/>
                    <a:pt x="323" y="4991"/>
                    <a:pt x="406" y="4991"/>
                  </a:cubicBezTo>
                  <a:cubicBezTo>
                    <a:pt x="410" y="4991"/>
                    <a:pt x="414" y="4991"/>
                    <a:pt x="417" y="4992"/>
                  </a:cubicBezTo>
                  <a:cubicBezTo>
                    <a:pt x="503" y="5026"/>
                    <a:pt x="1088" y="6642"/>
                    <a:pt x="1088" y="6883"/>
                  </a:cubicBezTo>
                  <a:cubicBezTo>
                    <a:pt x="1105" y="7107"/>
                    <a:pt x="520" y="8052"/>
                    <a:pt x="469" y="8207"/>
                  </a:cubicBezTo>
                  <a:cubicBezTo>
                    <a:pt x="462" y="8243"/>
                    <a:pt x="478" y="8257"/>
                    <a:pt x="512" y="8257"/>
                  </a:cubicBezTo>
                  <a:cubicBezTo>
                    <a:pt x="639" y="8257"/>
                    <a:pt x="1014" y="8049"/>
                    <a:pt x="1260" y="8035"/>
                  </a:cubicBezTo>
                  <a:cubicBezTo>
                    <a:pt x="1558" y="8035"/>
                    <a:pt x="2044" y="8265"/>
                    <a:pt x="2230" y="8265"/>
                  </a:cubicBezTo>
                  <a:cubicBezTo>
                    <a:pt x="2247" y="8265"/>
                    <a:pt x="2262" y="8263"/>
                    <a:pt x="2274" y="8259"/>
                  </a:cubicBezTo>
                  <a:cubicBezTo>
                    <a:pt x="2412" y="8207"/>
                    <a:pt x="1380" y="7141"/>
                    <a:pt x="1380" y="7141"/>
                  </a:cubicBezTo>
                  <a:cubicBezTo>
                    <a:pt x="1380" y="7141"/>
                    <a:pt x="1225" y="6969"/>
                    <a:pt x="1689" y="6023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1" y="4287"/>
                  </a:cubicBezTo>
                  <a:cubicBezTo>
                    <a:pt x="2893" y="4235"/>
                    <a:pt x="2463" y="3720"/>
                    <a:pt x="2446" y="3634"/>
                  </a:cubicBezTo>
                  <a:cubicBezTo>
                    <a:pt x="2429" y="3548"/>
                    <a:pt x="2446" y="3290"/>
                    <a:pt x="2446" y="3187"/>
                  </a:cubicBezTo>
                  <a:cubicBezTo>
                    <a:pt x="2446" y="3171"/>
                    <a:pt x="2471" y="3165"/>
                    <a:pt x="2513" y="3165"/>
                  </a:cubicBezTo>
                  <a:cubicBezTo>
                    <a:pt x="2652" y="3165"/>
                    <a:pt x="2974" y="3233"/>
                    <a:pt x="3124" y="3233"/>
                  </a:cubicBezTo>
                  <a:cubicBezTo>
                    <a:pt x="3175" y="3233"/>
                    <a:pt x="3206" y="3225"/>
                    <a:pt x="3202" y="3204"/>
                  </a:cubicBezTo>
                  <a:cubicBezTo>
                    <a:pt x="3117" y="2877"/>
                    <a:pt x="2394" y="2396"/>
                    <a:pt x="2377" y="2172"/>
                  </a:cubicBezTo>
                  <a:cubicBezTo>
                    <a:pt x="2343" y="1949"/>
                    <a:pt x="2171" y="1364"/>
                    <a:pt x="1861" y="745"/>
                  </a:cubicBezTo>
                  <a:cubicBezTo>
                    <a:pt x="1619" y="261"/>
                    <a:pt x="1398" y="19"/>
                    <a:pt x="1272" y="19"/>
                  </a:cubicBezTo>
                  <a:cubicBezTo>
                    <a:pt x="1237" y="19"/>
                    <a:pt x="1210" y="37"/>
                    <a:pt x="1191" y="75"/>
                  </a:cubicBezTo>
                  <a:cubicBezTo>
                    <a:pt x="1191" y="75"/>
                    <a:pt x="1133" y="1"/>
                    <a:pt x="106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5568375" y="5442986"/>
              <a:ext cx="79950" cy="206775"/>
            </a:xfrm>
            <a:custGeom>
              <a:avLst/>
              <a:gdLst/>
              <a:ahLst/>
              <a:cxnLst/>
              <a:rect l="l" t="t" r="r" b="b"/>
              <a:pathLst>
                <a:path w="3198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3" y="187"/>
                    <a:pt x="388" y="1494"/>
                    <a:pt x="268" y="1975"/>
                  </a:cubicBezTo>
                  <a:cubicBezTo>
                    <a:pt x="165" y="2457"/>
                    <a:pt x="10" y="3196"/>
                    <a:pt x="10" y="3196"/>
                  </a:cubicBezTo>
                  <a:cubicBezTo>
                    <a:pt x="10" y="3196"/>
                    <a:pt x="182" y="3196"/>
                    <a:pt x="251" y="3076"/>
                  </a:cubicBezTo>
                  <a:lnTo>
                    <a:pt x="251" y="3076"/>
                  </a:lnTo>
                  <a:cubicBezTo>
                    <a:pt x="251" y="3076"/>
                    <a:pt x="234" y="3901"/>
                    <a:pt x="216" y="4176"/>
                  </a:cubicBezTo>
                  <a:cubicBezTo>
                    <a:pt x="216" y="4468"/>
                    <a:pt x="45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5" y="4998"/>
                  </a:cubicBezTo>
                  <a:cubicBezTo>
                    <a:pt x="393" y="4998"/>
                    <a:pt x="400" y="4999"/>
                    <a:pt x="406" y="5001"/>
                  </a:cubicBezTo>
                  <a:cubicBezTo>
                    <a:pt x="509" y="5036"/>
                    <a:pt x="1076" y="6652"/>
                    <a:pt x="1093" y="6875"/>
                  </a:cubicBezTo>
                  <a:cubicBezTo>
                    <a:pt x="1093" y="7116"/>
                    <a:pt x="526" y="8044"/>
                    <a:pt x="474" y="8216"/>
                  </a:cubicBezTo>
                  <a:cubicBezTo>
                    <a:pt x="464" y="8251"/>
                    <a:pt x="476" y="8265"/>
                    <a:pt x="505" y="8265"/>
                  </a:cubicBezTo>
                  <a:cubicBezTo>
                    <a:pt x="622" y="8265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6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6" y="7150"/>
                  </a:lnTo>
                  <a:cubicBezTo>
                    <a:pt x="1386" y="7150"/>
                    <a:pt x="1231" y="6961"/>
                    <a:pt x="1695" y="6033"/>
                  </a:cubicBezTo>
                  <a:cubicBezTo>
                    <a:pt x="2159" y="5087"/>
                    <a:pt x="2331" y="4365"/>
                    <a:pt x="2331" y="4365"/>
                  </a:cubicBezTo>
                  <a:cubicBezTo>
                    <a:pt x="2331" y="4365"/>
                    <a:pt x="2778" y="4365"/>
                    <a:pt x="2847" y="4279"/>
                  </a:cubicBezTo>
                  <a:cubicBezTo>
                    <a:pt x="2881" y="4228"/>
                    <a:pt x="2452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9" y="3166"/>
                    <a:pt x="2523" y="3166"/>
                  </a:cubicBezTo>
                  <a:cubicBezTo>
                    <a:pt x="2682" y="3166"/>
                    <a:pt x="3009" y="3235"/>
                    <a:pt x="3138" y="3235"/>
                  </a:cubicBezTo>
                  <a:cubicBezTo>
                    <a:pt x="3176" y="3235"/>
                    <a:pt x="3197" y="3229"/>
                    <a:pt x="3191" y="3213"/>
                  </a:cubicBezTo>
                  <a:cubicBezTo>
                    <a:pt x="3105" y="2887"/>
                    <a:pt x="2400" y="2388"/>
                    <a:pt x="2366" y="2164"/>
                  </a:cubicBezTo>
                  <a:cubicBezTo>
                    <a:pt x="2348" y="1941"/>
                    <a:pt x="2159" y="1356"/>
                    <a:pt x="1850" y="737"/>
                  </a:cubicBezTo>
                  <a:cubicBezTo>
                    <a:pt x="1619" y="263"/>
                    <a:pt x="1399" y="13"/>
                    <a:pt x="1266" y="13"/>
                  </a:cubicBezTo>
                  <a:cubicBezTo>
                    <a:pt x="1230" y="13"/>
                    <a:pt x="1201" y="31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5302750" y="5276967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2" y="15"/>
                    <a:pt x="955" y="57"/>
                  </a:cubicBezTo>
                  <a:cubicBezTo>
                    <a:pt x="852" y="178"/>
                    <a:pt x="388" y="1502"/>
                    <a:pt x="268" y="1966"/>
                  </a:cubicBezTo>
                  <a:cubicBezTo>
                    <a:pt x="165" y="2447"/>
                    <a:pt x="10" y="3187"/>
                    <a:pt x="10" y="3187"/>
                  </a:cubicBezTo>
                  <a:cubicBezTo>
                    <a:pt x="10" y="3187"/>
                    <a:pt x="182" y="3187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1"/>
                    <a:pt x="216" y="4184"/>
                  </a:cubicBezTo>
                  <a:cubicBezTo>
                    <a:pt x="216" y="4476"/>
                    <a:pt x="27" y="4854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399" y="5007"/>
                    <a:pt x="405" y="5009"/>
                  </a:cubicBezTo>
                  <a:cubicBezTo>
                    <a:pt x="491" y="5026"/>
                    <a:pt x="1076" y="6642"/>
                    <a:pt x="1076" y="6883"/>
                  </a:cubicBezTo>
                  <a:cubicBezTo>
                    <a:pt x="1093" y="7107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0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8"/>
                  </a:cubicBezTo>
                  <a:cubicBezTo>
                    <a:pt x="2400" y="8207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78" y="6023"/>
                  </a:cubicBezTo>
                  <a:cubicBezTo>
                    <a:pt x="2159" y="5078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29" y="4287"/>
                  </a:cubicBezTo>
                  <a:cubicBezTo>
                    <a:pt x="2881" y="4235"/>
                    <a:pt x="2451" y="3719"/>
                    <a:pt x="2434" y="3634"/>
                  </a:cubicBezTo>
                  <a:cubicBezTo>
                    <a:pt x="2417" y="3548"/>
                    <a:pt x="2434" y="3290"/>
                    <a:pt x="2434" y="3187"/>
                  </a:cubicBezTo>
                  <a:cubicBezTo>
                    <a:pt x="2434" y="3171"/>
                    <a:pt x="2459" y="3165"/>
                    <a:pt x="2500" y="3165"/>
                  </a:cubicBezTo>
                  <a:cubicBezTo>
                    <a:pt x="2645" y="3165"/>
                    <a:pt x="2994" y="3242"/>
                    <a:pt x="3133" y="3242"/>
                  </a:cubicBezTo>
                  <a:cubicBezTo>
                    <a:pt x="3171" y="3242"/>
                    <a:pt x="3194" y="3236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49" y="745"/>
                  </a:cubicBezTo>
                  <a:cubicBezTo>
                    <a:pt x="1607" y="261"/>
                    <a:pt x="1386" y="18"/>
                    <a:pt x="1260" y="18"/>
                  </a:cubicBezTo>
                  <a:cubicBezTo>
                    <a:pt x="1225" y="18"/>
                    <a:pt x="1198" y="37"/>
                    <a:pt x="1179" y="75"/>
                  </a:cubicBezTo>
                  <a:cubicBezTo>
                    <a:pt x="1179" y="75"/>
                    <a:pt x="1129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6079144" y="2181017"/>
              <a:ext cx="79850" cy="206700"/>
            </a:xfrm>
            <a:custGeom>
              <a:avLst/>
              <a:gdLst/>
              <a:ahLst/>
              <a:cxnLst/>
              <a:rect l="l" t="t" r="r" b="b"/>
              <a:pathLst>
                <a:path w="3194" h="8268" extrusionOk="0">
                  <a:moveTo>
                    <a:pt x="1043" y="0"/>
                  </a:moveTo>
                  <a:cubicBezTo>
                    <a:pt x="1014" y="0"/>
                    <a:pt x="984" y="12"/>
                    <a:pt x="955" y="46"/>
                  </a:cubicBezTo>
                  <a:cubicBezTo>
                    <a:pt x="852" y="184"/>
                    <a:pt x="371" y="1490"/>
                    <a:pt x="268" y="1972"/>
                  </a:cubicBezTo>
                  <a:cubicBezTo>
                    <a:pt x="147" y="2453"/>
                    <a:pt x="10" y="3193"/>
                    <a:pt x="10" y="3193"/>
                  </a:cubicBezTo>
                  <a:cubicBezTo>
                    <a:pt x="10" y="3193"/>
                    <a:pt x="182" y="3193"/>
                    <a:pt x="233" y="3072"/>
                  </a:cubicBezTo>
                  <a:lnTo>
                    <a:pt x="233" y="3072"/>
                  </a:lnTo>
                  <a:cubicBezTo>
                    <a:pt x="233" y="3072"/>
                    <a:pt x="233" y="3898"/>
                    <a:pt x="216" y="4173"/>
                  </a:cubicBezTo>
                  <a:cubicBezTo>
                    <a:pt x="216" y="4465"/>
                    <a:pt x="27" y="4860"/>
                    <a:pt x="10" y="5032"/>
                  </a:cubicBezTo>
                  <a:cubicBezTo>
                    <a:pt x="0" y="5078"/>
                    <a:pt x="17" y="5095"/>
                    <a:pt x="49" y="5095"/>
                  </a:cubicBezTo>
                  <a:cubicBezTo>
                    <a:pt x="126" y="5095"/>
                    <a:pt x="294" y="4994"/>
                    <a:pt x="381" y="4994"/>
                  </a:cubicBezTo>
                  <a:cubicBezTo>
                    <a:pt x="390" y="4994"/>
                    <a:pt x="398" y="4995"/>
                    <a:pt x="405" y="4998"/>
                  </a:cubicBezTo>
                  <a:cubicBezTo>
                    <a:pt x="491" y="5032"/>
                    <a:pt x="1076" y="6648"/>
                    <a:pt x="1076" y="6872"/>
                  </a:cubicBezTo>
                  <a:cubicBezTo>
                    <a:pt x="1093" y="7113"/>
                    <a:pt x="508" y="8041"/>
                    <a:pt x="474" y="8213"/>
                  </a:cubicBezTo>
                  <a:cubicBezTo>
                    <a:pt x="464" y="8247"/>
                    <a:pt x="476" y="8261"/>
                    <a:pt x="505" y="8261"/>
                  </a:cubicBezTo>
                  <a:cubicBezTo>
                    <a:pt x="621" y="8261"/>
                    <a:pt x="1003" y="8041"/>
                    <a:pt x="1265" y="8041"/>
                  </a:cubicBezTo>
                  <a:cubicBezTo>
                    <a:pt x="1274" y="8040"/>
                    <a:pt x="1284" y="8040"/>
                    <a:pt x="1294" y="8040"/>
                  </a:cubicBezTo>
                  <a:cubicBezTo>
                    <a:pt x="1588" y="8040"/>
                    <a:pt x="2066" y="8267"/>
                    <a:pt x="2233" y="8267"/>
                  </a:cubicBezTo>
                  <a:cubicBezTo>
                    <a:pt x="2244" y="8267"/>
                    <a:pt x="2254" y="8267"/>
                    <a:pt x="2262" y="8265"/>
                  </a:cubicBezTo>
                  <a:cubicBezTo>
                    <a:pt x="2399" y="8213"/>
                    <a:pt x="1368" y="7147"/>
                    <a:pt x="1368" y="7147"/>
                  </a:cubicBezTo>
                  <a:cubicBezTo>
                    <a:pt x="1368" y="7147"/>
                    <a:pt x="1213" y="6958"/>
                    <a:pt x="1677" y="6029"/>
                  </a:cubicBezTo>
                  <a:cubicBezTo>
                    <a:pt x="2142" y="5084"/>
                    <a:pt x="2313" y="4362"/>
                    <a:pt x="2313" y="4362"/>
                  </a:cubicBezTo>
                  <a:cubicBezTo>
                    <a:pt x="2313" y="4362"/>
                    <a:pt x="2761" y="4362"/>
                    <a:pt x="2829" y="4276"/>
                  </a:cubicBezTo>
                  <a:cubicBezTo>
                    <a:pt x="2881" y="4224"/>
                    <a:pt x="2451" y="3726"/>
                    <a:pt x="2434" y="3622"/>
                  </a:cubicBezTo>
                  <a:cubicBezTo>
                    <a:pt x="2399" y="3536"/>
                    <a:pt x="2434" y="3279"/>
                    <a:pt x="2434" y="3193"/>
                  </a:cubicBezTo>
                  <a:cubicBezTo>
                    <a:pt x="2434" y="3176"/>
                    <a:pt x="2463" y="3170"/>
                    <a:pt x="2510" y="3170"/>
                  </a:cubicBezTo>
                  <a:cubicBezTo>
                    <a:pt x="2657" y="3170"/>
                    <a:pt x="2981" y="3233"/>
                    <a:pt x="3123" y="3233"/>
                  </a:cubicBezTo>
                  <a:cubicBezTo>
                    <a:pt x="3167" y="3233"/>
                    <a:pt x="3194" y="3226"/>
                    <a:pt x="3190" y="3210"/>
                  </a:cubicBezTo>
                  <a:cubicBezTo>
                    <a:pt x="3104" y="2883"/>
                    <a:pt x="2382" y="2384"/>
                    <a:pt x="2365" y="2161"/>
                  </a:cubicBezTo>
                  <a:cubicBezTo>
                    <a:pt x="2331" y="1937"/>
                    <a:pt x="2159" y="1353"/>
                    <a:pt x="1849" y="751"/>
                  </a:cubicBezTo>
                  <a:cubicBezTo>
                    <a:pt x="1609" y="270"/>
                    <a:pt x="1389" y="18"/>
                    <a:pt x="1263" y="18"/>
                  </a:cubicBezTo>
                  <a:cubicBezTo>
                    <a:pt x="1226" y="18"/>
                    <a:pt x="1198" y="38"/>
                    <a:pt x="1179" y="81"/>
                  </a:cubicBezTo>
                  <a:cubicBezTo>
                    <a:pt x="1179" y="81"/>
                    <a:pt x="1116" y="0"/>
                    <a:pt x="104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5591600" y="2180908"/>
              <a:ext cx="79850" cy="206800"/>
            </a:xfrm>
            <a:custGeom>
              <a:avLst/>
              <a:gdLst/>
              <a:ahLst/>
              <a:cxnLst/>
              <a:rect l="l" t="t" r="r" b="b"/>
              <a:pathLst>
                <a:path w="3194" h="8272" extrusionOk="0">
                  <a:moveTo>
                    <a:pt x="1058" y="1"/>
                  </a:moveTo>
                  <a:cubicBezTo>
                    <a:pt x="1027" y="1"/>
                    <a:pt x="992" y="13"/>
                    <a:pt x="955" y="50"/>
                  </a:cubicBezTo>
                  <a:cubicBezTo>
                    <a:pt x="852" y="188"/>
                    <a:pt x="371" y="1494"/>
                    <a:pt x="267" y="1976"/>
                  </a:cubicBezTo>
                  <a:cubicBezTo>
                    <a:pt x="147" y="2440"/>
                    <a:pt x="10" y="3196"/>
                    <a:pt x="10" y="3196"/>
                  </a:cubicBezTo>
                  <a:cubicBezTo>
                    <a:pt x="10" y="3196"/>
                    <a:pt x="181" y="3196"/>
                    <a:pt x="233" y="3076"/>
                  </a:cubicBezTo>
                  <a:lnTo>
                    <a:pt x="233" y="3076"/>
                  </a:lnTo>
                  <a:cubicBezTo>
                    <a:pt x="233" y="3076"/>
                    <a:pt x="233" y="3884"/>
                    <a:pt x="216" y="4176"/>
                  </a:cubicBezTo>
                  <a:cubicBezTo>
                    <a:pt x="216" y="4469"/>
                    <a:pt x="27" y="4864"/>
                    <a:pt x="10" y="5036"/>
                  </a:cubicBezTo>
                  <a:cubicBezTo>
                    <a:pt x="0" y="5082"/>
                    <a:pt x="17" y="5099"/>
                    <a:pt x="49" y="5099"/>
                  </a:cubicBezTo>
                  <a:cubicBezTo>
                    <a:pt x="126" y="5099"/>
                    <a:pt x="294" y="4998"/>
                    <a:pt x="381" y="4998"/>
                  </a:cubicBezTo>
                  <a:cubicBezTo>
                    <a:pt x="390" y="4998"/>
                    <a:pt x="398" y="4999"/>
                    <a:pt x="405" y="5002"/>
                  </a:cubicBezTo>
                  <a:cubicBezTo>
                    <a:pt x="491" y="5036"/>
                    <a:pt x="1076" y="6652"/>
                    <a:pt x="1076" y="6876"/>
                  </a:cubicBezTo>
                  <a:cubicBezTo>
                    <a:pt x="1093" y="7116"/>
                    <a:pt x="508" y="8045"/>
                    <a:pt x="474" y="8217"/>
                  </a:cubicBezTo>
                  <a:cubicBezTo>
                    <a:pt x="463" y="8251"/>
                    <a:pt x="476" y="8265"/>
                    <a:pt x="505" y="8265"/>
                  </a:cubicBezTo>
                  <a:cubicBezTo>
                    <a:pt x="621" y="8265"/>
                    <a:pt x="1003" y="8045"/>
                    <a:pt x="1265" y="8045"/>
                  </a:cubicBezTo>
                  <a:cubicBezTo>
                    <a:pt x="1274" y="8044"/>
                    <a:pt x="1284" y="8044"/>
                    <a:pt x="1293" y="8044"/>
                  </a:cubicBezTo>
                  <a:cubicBezTo>
                    <a:pt x="1588" y="8044"/>
                    <a:pt x="2066" y="8271"/>
                    <a:pt x="2233" y="8271"/>
                  </a:cubicBezTo>
                  <a:cubicBezTo>
                    <a:pt x="2244" y="8271"/>
                    <a:pt x="2254" y="8270"/>
                    <a:pt x="2262" y="8268"/>
                  </a:cubicBezTo>
                  <a:cubicBezTo>
                    <a:pt x="2399" y="8217"/>
                    <a:pt x="1368" y="7151"/>
                    <a:pt x="1368" y="7151"/>
                  </a:cubicBezTo>
                  <a:cubicBezTo>
                    <a:pt x="1368" y="7151"/>
                    <a:pt x="1213" y="6962"/>
                    <a:pt x="1677" y="6033"/>
                  </a:cubicBezTo>
                  <a:cubicBezTo>
                    <a:pt x="2141" y="5088"/>
                    <a:pt x="2313" y="4365"/>
                    <a:pt x="2313" y="4365"/>
                  </a:cubicBezTo>
                  <a:cubicBezTo>
                    <a:pt x="2313" y="4365"/>
                    <a:pt x="2760" y="4348"/>
                    <a:pt x="2829" y="4279"/>
                  </a:cubicBezTo>
                  <a:cubicBezTo>
                    <a:pt x="2881" y="4228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5"/>
                    <a:pt x="2468" y="3167"/>
                    <a:pt x="2521" y="3167"/>
                  </a:cubicBezTo>
                  <a:cubicBezTo>
                    <a:pt x="2677" y="3167"/>
                    <a:pt x="2999" y="3235"/>
                    <a:pt x="3131" y="3235"/>
                  </a:cubicBezTo>
                  <a:cubicBezTo>
                    <a:pt x="3171" y="3235"/>
                    <a:pt x="3193" y="3229"/>
                    <a:pt x="3190" y="3213"/>
                  </a:cubicBezTo>
                  <a:cubicBezTo>
                    <a:pt x="3104" y="2887"/>
                    <a:pt x="2399" y="2388"/>
                    <a:pt x="2365" y="2165"/>
                  </a:cubicBezTo>
                  <a:cubicBezTo>
                    <a:pt x="2331" y="1941"/>
                    <a:pt x="2159" y="1357"/>
                    <a:pt x="1849" y="738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7" y="30"/>
                    <a:pt x="1179" y="67"/>
                  </a:cubicBezTo>
                  <a:cubicBezTo>
                    <a:pt x="1179" y="67"/>
                    <a:pt x="1129" y="1"/>
                    <a:pt x="1058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5731825" y="2099683"/>
              <a:ext cx="79825" cy="206775"/>
            </a:xfrm>
            <a:custGeom>
              <a:avLst/>
              <a:gdLst/>
              <a:ahLst/>
              <a:cxnLst/>
              <a:rect l="l" t="t" r="r" b="b"/>
              <a:pathLst>
                <a:path w="3193" h="8271" extrusionOk="0">
                  <a:moveTo>
                    <a:pt x="1063" y="0"/>
                  </a:moveTo>
                  <a:cubicBezTo>
                    <a:pt x="1033" y="0"/>
                    <a:pt x="1000" y="13"/>
                    <a:pt x="968" y="49"/>
                  </a:cubicBezTo>
                  <a:cubicBezTo>
                    <a:pt x="848" y="187"/>
                    <a:pt x="384" y="1494"/>
                    <a:pt x="281" y="1975"/>
                  </a:cubicBezTo>
                  <a:cubicBezTo>
                    <a:pt x="160" y="2439"/>
                    <a:pt x="6" y="3196"/>
                    <a:pt x="6" y="3196"/>
                  </a:cubicBezTo>
                  <a:cubicBezTo>
                    <a:pt x="6" y="3196"/>
                    <a:pt x="195" y="3196"/>
                    <a:pt x="246" y="3075"/>
                  </a:cubicBezTo>
                  <a:lnTo>
                    <a:pt x="246" y="3075"/>
                  </a:lnTo>
                  <a:cubicBezTo>
                    <a:pt x="246" y="3076"/>
                    <a:pt x="229" y="3884"/>
                    <a:pt x="229" y="4176"/>
                  </a:cubicBezTo>
                  <a:cubicBezTo>
                    <a:pt x="212" y="4468"/>
                    <a:pt x="40" y="4864"/>
                    <a:pt x="6" y="5035"/>
                  </a:cubicBezTo>
                  <a:cubicBezTo>
                    <a:pt x="1" y="5082"/>
                    <a:pt x="21" y="5098"/>
                    <a:pt x="55" y="5098"/>
                  </a:cubicBezTo>
                  <a:cubicBezTo>
                    <a:pt x="139" y="5098"/>
                    <a:pt x="307" y="4998"/>
                    <a:pt x="394" y="4998"/>
                  </a:cubicBezTo>
                  <a:cubicBezTo>
                    <a:pt x="403" y="4998"/>
                    <a:pt x="411" y="4999"/>
                    <a:pt x="418" y="5001"/>
                  </a:cubicBezTo>
                  <a:cubicBezTo>
                    <a:pt x="504" y="5035"/>
                    <a:pt x="1089" y="6652"/>
                    <a:pt x="1089" y="6875"/>
                  </a:cubicBezTo>
                  <a:cubicBezTo>
                    <a:pt x="1089" y="7116"/>
                    <a:pt x="521" y="8044"/>
                    <a:pt x="470" y="8216"/>
                  </a:cubicBezTo>
                  <a:cubicBezTo>
                    <a:pt x="459" y="8251"/>
                    <a:pt x="472" y="8264"/>
                    <a:pt x="501" y="8264"/>
                  </a:cubicBezTo>
                  <a:cubicBezTo>
                    <a:pt x="617" y="8264"/>
                    <a:pt x="999" y="8044"/>
                    <a:pt x="1261" y="8044"/>
                  </a:cubicBezTo>
                  <a:cubicBezTo>
                    <a:pt x="1271" y="8044"/>
                    <a:pt x="1281" y="8043"/>
                    <a:pt x="1291" y="8043"/>
                  </a:cubicBezTo>
                  <a:cubicBezTo>
                    <a:pt x="1600" y="8043"/>
                    <a:pt x="2079" y="8271"/>
                    <a:pt x="2247" y="8271"/>
                  </a:cubicBezTo>
                  <a:cubicBezTo>
                    <a:pt x="2257" y="8271"/>
                    <a:pt x="2267" y="8270"/>
                    <a:pt x="2275" y="8268"/>
                  </a:cubicBezTo>
                  <a:cubicBezTo>
                    <a:pt x="2395" y="8216"/>
                    <a:pt x="1381" y="7150"/>
                    <a:pt x="1381" y="7150"/>
                  </a:cubicBezTo>
                  <a:cubicBezTo>
                    <a:pt x="1381" y="7150"/>
                    <a:pt x="1226" y="6961"/>
                    <a:pt x="1690" y="6033"/>
                  </a:cubicBezTo>
                  <a:cubicBezTo>
                    <a:pt x="2155" y="5087"/>
                    <a:pt x="2327" y="4365"/>
                    <a:pt x="2327" y="4365"/>
                  </a:cubicBezTo>
                  <a:cubicBezTo>
                    <a:pt x="2327" y="4365"/>
                    <a:pt x="2774" y="4348"/>
                    <a:pt x="2842" y="4279"/>
                  </a:cubicBezTo>
                  <a:cubicBezTo>
                    <a:pt x="2894" y="4227"/>
                    <a:pt x="2464" y="3729"/>
                    <a:pt x="2430" y="3626"/>
                  </a:cubicBezTo>
                  <a:cubicBezTo>
                    <a:pt x="2413" y="3540"/>
                    <a:pt x="2430" y="3282"/>
                    <a:pt x="2430" y="3196"/>
                  </a:cubicBezTo>
                  <a:cubicBezTo>
                    <a:pt x="2430" y="3174"/>
                    <a:pt x="2464" y="3166"/>
                    <a:pt x="2519" y="3166"/>
                  </a:cubicBezTo>
                  <a:cubicBezTo>
                    <a:pt x="2678" y="3166"/>
                    <a:pt x="3005" y="3235"/>
                    <a:pt x="3134" y="3235"/>
                  </a:cubicBezTo>
                  <a:cubicBezTo>
                    <a:pt x="3172" y="3235"/>
                    <a:pt x="3192" y="3229"/>
                    <a:pt x="3186" y="3213"/>
                  </a:cubicBezTo>
                  <a:cubicBezTo>
                    <a:pt x="3100" y="2886"/>
                    <a:pt x="2395" y="2388"/>
                    <a:pt x="2378" y="2164"/>
                  </a:cubicBezTo>
                  <a:cubicBezTo>
                    <a:pt x="2344" y="1941"/>
                    <a:pt x="2155" y="1356"/>
                    <a:pt x="1862" y="737"/>
                  </a:cubicBezTo>
                  <a:cubicBezTo>
                    <a:pt x="1620" y="253"/>
                    <a:pt x="1399" y="11"/>
                    <a:pt x="1273" y="11"/>
                  </a:cubicBezTo>
                  <a:cubicBezTo>
                    <a:pt x="1238" y="11"/>
                    <a:pt x="1211" y="29"/>
                    <a:pt x="1192" y="67"/>
                  </a:cubicBezTo>
                  <a:cubicBezTo>
                    <a:pt x="1192" y="67"/>
                    <a:pt x="1134" y="0"/>
                    <a:pt x="106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5964241" y="3522567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3" y="177"/>
                    <a:pt x="389" y="1501"/>
                    <a:pt x="268" y="1966"/>
                  </a:cubicBezTo>
                  <a:cubicBezTo>
                    <a:pt x="165" y="2447"/>
                    <a:pt x="10" y="3186"/>
                    <a:pt x="10" y="3186"/>
                  </a:cubicBezTo>
                  <a:cubicBezTo>
                    <a:pt x="10" y="3186"/>
                    <a:pt x="182" y="3186"/>
                    <a:pt x="251" y="3083"/>
                  </a:cubicBezTo>
                  <a:lnTo>
                    <a:pt x="251" y="3083"/>
                  </a:lnTo>
                  <a:cubicBezTo>
                    <a:pt x="251" y="3083"/>
                    <a:pt x="234" y="3891"/>
                    <a:pt x="217" y="4183"/>
                  </a:cubicBezTo>
                  <a:cubicBezTo>
                    <a:pt x="217" y="4459"/>
                    <a:pt x="45" y="4854"/>
                    <a:pt x="10" y="5026"/>
                  </a:cubicBezTo>
                  <a:cubicBezTo>
                    <a:pt x="0" y="5080"/>
                    <a:pt x="21" y="5099"/>
                    <a:pt x="58" y="5099"/>
                  </a:cubicBezTo>
                  <a:cubicBezTo>
                    <a:pt x="146" y="5099"/>
                    <a:pt x="326" y="4991"/>
                    <a:pt x="396" y="4991"/>
                  </a:cubicBezTo>
                  <a:cubicBezTo>
                    <a:pt x="399" y="4991"/>
                    <a:pt x="403" y="4991"/>
                    <a:pt x="406" y="4992"/>
                  </a:cubicBezTo>
                  <a:cubicBezTo>
                    <a:pt x="509" y="5026"/>
                    <a:pt x="1076" y="6642"/>
                    <a:pt x="1093" y="6883"/>
                  </a:cubicBezTo>
                  <a:cubicBezTo>
                    <a:pt x="1093" y="7106"/>
                    <a:pt x="526" y="8035"/>
                    <a:pt x="474" y="8207"/>
                  </a:cubicBezTo>
                  <a:cubicBezTo>
                    <a:pt x="464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5" y="8035"/>
                  </a:cubicBezTo>
                  <a:cubicBezTo>
                    <a:pt x="1275" y="8034"/>
                    <a:pt x="1284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0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31" y="6969"/>
                    <a:pt x="1695" y="6023"/>
                  </a:cubicBezTo>
                  <a:cubicBezTo>
                    <a:pt x="2159" y="5077"/>
                    <a:pt x="2331" y="4355"/>
                    <a:pt x="2331" y="4355"/>
                  </a:cubicBezTo>
                  <a:cubicBezTo>
                    <a:pt x="2331" y="4355"/>
                    <a:pt x="2778" y="4355"/>
                    <a:pt x="2847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7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0" y="3163"/>
                  </a:cubicBezTo>
                  <a:cubicBezTo>
                    <a:pt x="2658" y="3163"/>
                    <a:pt x="2982" y="3226"/>
                    <a:pt x="3123" y="3226"/>
                  </a:cubicBezTo>
                  <a:cubicBezTo>
                    <a:pt x="3168" y="3226"/>
                    <a:pt x="3194" y="3220"/>
                    <a:pt x="3191" y="3203"/>
                  </a:cubicBezTo>
                  <a:cubicBezTo>
                    <a:pt x="3105" y="2877"/>
                    <a:pt x="2400" y="2395"/>
                    <a:pt x="2366" y="2172"/>
                  </a:cubicBezTo>
                  <a:cubicBezTo>
                    <a:pt x="2349" y="1931"/>
                    <a:pt x="2159" y="1347"/>
                    <a:pt x="1850" y="745"/>
                  </a:cubicBezTo>
                  <a:cubicBezTo>
                    <a:pt x="1623" y="264"/>
                    <a:pt x="1406" y="11"/>
                    <a:pt x="1272" y="11"/>
                  </a:cubicBezTo>
                  <a:cubicBezTo>
                    <a:pt x="1234" y="11"/>
                    <a:pt x="1202" y="32"/>
                    <a:pt x="1179" y="74"/>
                  </a:cubicBezTo>
                  <a:cubicBezTo>
                    <a:pt x="1179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6106745" y="5198408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4" y="1"/>
                  </a:moveTo>
                  <a:cubicBezTo>
                    <a:pt x="1033" y="1"/>
                    <a:pt x="1000" y="15"/>
                    <a:pt x="968" y="58"/>
                  </a:cubicBezTo>
                  <a:cubicBezTo>
                    <a:pt x="848" y="178"/>
                    <a:pt x="384" y="1502"/>
                    <a:pt x="280" y="1966"/>
                  </a:cubicBezTo>
                  <a:cubicBezTo>
                    <a:pt x="160" y="2447"/>
                    <a:pt x="5" y="3187"/>
                    <a:pt x="5" y="3187"/>
                  </a:cubicBezTo>
                  <a:cubicBezTo>
                    <a:pt x="5" y="3187"/>
                    <a:pt x="194" y="3187"/>
                    <a:pt x="246" y="3084"/>
                  </a:cubicBezTo>
                  <a:lnTo>
                    <a:pt x="246" y="3084"/>
                  </a:lnTo>
                  <a:cubicBezTo>
                    <a:pt x="246" y="3084"/>
                    <a:pt x="246" y="3892"/>
                    <a:pt x="229" y="4184"/>
                  </a:cubicBezTo>
                  <a:cubicBezTo>
                    <a:pt x="212" y="4476"/>
                    <a:pt x="40" y="4855"/>
                    <a:pt x="5" y="5044"/>
                  </a:cubicBezTo>
                  <a:cubicBezTo>
                    <a:pt x="1" y="5090"/>
                    <a:pt x="21" y="5106"/>
                    <a:pt x="55" y="5106"/>
                  </a:cubicBezTo>
                  <a:cubicBezTo>
                    <a:pt x="139" y="5106"/>
                    <a:pt x="307" y="5006"/>
                    <a:pt x="394" y="5006"/>
                  </a:cubicBezTo>
                  <a:cubicBezTo>
                    <a:pt x="403" y="5006"/>
                    <a:pt x="411" y="5007"/>
                    <a:pt x="418" y="5009"/>
                  </a:cubicBezTo>
                  <a:cubicBezTo>
                    <a:pt x="504" y="5026"/>
                    <a:pt x="1089" y="6643"/>
                    <a:pt x="1089" y="6883"/>
                  </a:cubicBezTo>
                  <a:cubicBezTo>
                    <a:pt x="1106" y="7107"/>
                    <a:pt x="521" y="8052"/>
                    <a:pt x="470" y="8207"/>
                  </a:cubicBezTo>
                  <a:cubicBezTo>
                    <a:pt x="462" y="8243"/>
                    <a:pt x="478" y="8257"/>
                    <a:pt x="511" y="8257"/>
                  </a:cubicBezTo>
                  <a:cubicBezTo>
                    <a:pt x="634" y="8257"/>
                    <a:pt x="1001" y="8049"/>
                    <a:pt x="1260" y="8035"/>
                  </a:cubicBezTo>
                  <a:cubicBezTo>
                    <a:pt x="1559" y="8035"/>
                    <a:pt x="2045" y="8265"/>
                    <a:pt x="2231" y="8265"/>
                  </a:cubicBezTo>
                  <a:cubicBezTo>
                    <a:pt x="2248" y="8265"/>
                    <a:pt x="2263" y="8263"/>
                    <a:pt x="2275" y="8259"/>
                  </a:cubicBezTo>
                  <a:cubicBezTo>
                    <a:pt x="2395" y="8207"/>
                    <a:pt x="1381" y="7141"/>
                    <a:pt x="1381" y="7141"/>
                  </a:cubicBezTo>
                  <a:cubicBezTo>
                    <a:pt x="1381" y="7141"/>
                    <a:pt x="1226" y="6969"/>
                    <a:pt x="1690" y="6024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2" y="4287"/>
                  </a:cubicBezTo>
                  <a:cubicBezTo>
                    <a:pt x="2894" y="4236"/>
                    <a:pt x="2464" y="3720"/>
                    <a:pt x="2447" y="3634"/>
                  </a:cubicBezTo>
                  <a:cubicBezTo>
                    <a:pt x="2412" y="3548"/>
                    <a:pt x="2447" y="3290"/>
                    <a:pt x="2447" y="3187"/>
                  </a:cubicBezTo>
                  <a:cubicBezTo>
                    <a:pt x="2447" y="3171"/>
                    <a:pt x="2472" y="3165"/>
                    <a:pt x="2512" y="3165"/>
                  </a:cubicBezTo>
                  <a:cubicBezTo>
                    <a:pt x="2658" y="3165"/>
                    <a:pt x="3007" y="3243"/>
                    <a:pt x="3145" y="3243"/>
                  </a:cubicBezTo>
                  <a:cubicBezTo>
                    <a:pt x="3184" y="3243"/>
                    <a:pt x="3206" y="3237"/>
                    <a:pt x="3203" y="3221"/>
                  </a:cubicBezTo>
                  <a:cubicBezTo>
                    <a:pt x="3117" y="2877"/>
                    <a:pt x="2395" y="2396"/>
                    <a:pt x="2378" y="2172"/>
                  </a:cubicBezTo>
                  <a:cubicBezTo>
                    <a:pt x="2344" y="1949"/>
                    <a:pt x="2172" y="1364"/>
                    <a:pt x="1862" y="745"/>
                  </a:cubicBezTo>
                  <a:cubicBezTo>
                    <a:pt x="1620" y="261"/>
                    <a:pt x="1399" y="19"/>
                    <a:pt x="1273" y="19"/>
                  </a:cubicBezTo>
                  <a:cubicBezTo>
                    <a:pt x="1238" y="19"/>
                    <a:pt x="1210" y="37"/>
                    <a:pt x="1192" y="75"/>
                  </a:cubicBezTo>
                  <a:cubicBezTo>
                    <a:pt x="1192" y="75"/>
                    <a:pt x="1134" y="1"/>
                    <a:pt x="1064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29"/>
          <p:cNvSpPr txBox="1">
            <a:spLocks noGrp="1"/>
          </p:cNvSpPr>
          <p:nvPr>
            <p:ph type="title"/>
          </p:nvPr>
        </p:nvSpPr>
        <p:spPr>
          <a:xfrm>
            <a:off x="2164200" y="1576200"/>
            <a:ext cx="4815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4" name="Google Shape;1014;p29"/>
          <p:cNvSpPr txBox="1">
            <a:spLocks noGrp="1"/>
          </p:cNvSpPr>
          <p:nvPr>
            <p:ph type="title" idx="2" hasCustomPrompt="1"/>
          </p:nvPr>
        </p:nvSpPr>
        <p:spPr>
          <a:xfrm>
            <a:off x="3873600" y="527650"/>
            <a:ext cx="1396800" cy="100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5" name="Google Shape;1015;p29"/>
          <p:cNvSpPr txBox="1">
            <a:spLocks noGrp="1"/>
          </p:cNvSpPr>
          <p:nvPr>
            <p:ph type="subTitle" idx="1"/>
          </p:nvPr>
        </p:nvSpPr>
        <p:spPr>
          <a:xfrm>
            <a:off x="2164200" y="2328925"/>
            <a:ext cx="4815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016" name="Google Shape;1016;p29"/>
          <p:cNvGrpSpPr/>
          <p:nvPr/>
        </p:nvGrpSpPr>
        <p:grpSpPr>
          <a:xfrm>
            <a:off x="7902004" y="1815528"/>
            <a:ext cx="1459659" cy="2959258"/>
            <a:chOff x="1463325" y="2079500"/>
            <a:chExt cx="516675" cy="1047525"/>
          </a:xfrm>
        </p:grpSpPr>
        <p:sp>
          <p:nvSpPr>
            <p:cNvPr id="1017" name="Google Shape;1017;p29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3"/>
          <p:cNvSpPr txBox="1">
            <a:spLocks noGrp="1"/>
          </p:cNvSpPr>
          <p:nvPr>
            <p:ph type="title"/>
          </p:nvPr>
        </p:nvSpPr>
        <p:spPr>
          <a:xfrm>
            <a:off x="2347950" y="387102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6" name="Google Shape;1196;p33"/>
          <p:cNvSpPr txBox="1">
            <a:spLocks noGrp="1"/>
          </p:cNvSpPr>
          <p:nvPr>
            <p:ph type="subTitle" idx="1"/>
          </p:nvPr>
        </p:nvSpPr>
        <p:spPr>
          <a:xfrm>
            <a:off x="2347900" y="1460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7" name="Google Shape;1197;p33"/>
          <p:cNvSpPr txBox="1"/>
          <p:nvPr/>
        </p:nvSpPr>
        <p:spPr>
          <a:xfrm>
            <a:off x="2099100" y="33071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endParaRPr sz="1200" b="1" u="sng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198" name="Google Shape;1198;p33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" name="Google Shape;1199;p33"/>
          <p:cNvGrpSpPr/>
          <p:nvPr/>
        </p:nvGrpSpPr>
        <p:grpSpPr>
          <a:xfrm>
            <a:off x="-2378572" y="2287453"/>
            <a:ext cx="3763919" cy="4509281"/>
            <a:chOff x="6260362" y="1343303"/>
            <a:chExt cx="3262760" cy="3908878"/>
          </a:xfrm>
        </p:grpSpPr>
        <p:sp>
          <p:nvSpPr>
            <p:cNvPr id="1200" name="Google Shape;1200;p33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6493478" y="2792994"/>
              <a:ext cx="389489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rgbClr val="95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3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3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33"/>
          <p:cNvGrpSpPr/>
          <p:nvPr/>
        </p:nvGrpSpPr>
        <p:grpSpPr>
          <a:xfrm flipH="1">
            <a:off x="7897364" y="2233667"/>
            <a:ext cx="2303389" cy="4669762"/>
            <a:chOff x="1463325" y="2079500"/>
            <a:chExt cx="516675" cy="1047525"/>
          </a:xfrm>
        </p:grpSpPr>
        <p:sp>
          <p:nvSpPr>
            <p:cNvPr id="1240" name="Google Shape;1240;p33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4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4"/>
          <p:cNvGrpSpPr/>
          <p:nvPr/>
        </p:nvGrpSpPr>
        <p:grpSpPr>
          <a:xfrm>
            <a:off x="-411164" y="3511769"/>
            <a:ext cx="1037587" cy="2103640"/>
            <a:chOff x="1463325" y="2079500"/>
            <a:chExt cx="516675" cy="1047525"/>
          </a:xfrm>
        </p:grpSpPr>
        <p:sp>
          <p:nvSpPr>
            <p:cNvPr id="1258" name="Google Shape;1258;p34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" name="Google Shape;1273;p34"/>
          <p:cNvGrpSpPr/>
          <p:nvPr/>
        </p:nvGrpSpPr>
        <p:grpSpPr>
          <a:xfrm>
            <a:off x="8559023" y="2784639"/>
            <a:ext cx="2959976" cy="3546134"/>
            <a:chOff x="6260362" y="1343303"/>
            <a:chExt cx="3262760" cy="3908878"/>
          </a:xfrm>
        </p:grpSpPr>
        <p:sp>
          <p:nvSpPr>
            <p:cNvPr id="1274" name="Google Shape;1274;p34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6493478" y="2792994"/>
              <a:ext cx="389489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rgbClr val="95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95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C2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35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" name="Google Shape;1315;p35"/>
          <p:cNvGrpSpPr/>
          <p:nvPr/>
        </p:nvGrpSpPr>
        <p:grpSpPr>
          <a:xfrm>
            <a:off x="8066362" y="3373013"/>
            <a:ext cx="1968089" cy="2381149"/>
            <a:chOff x="3353725" y="1945400"/>
            <a:chExt cx="835600" cy="1010975"/>
          </a:xfrm>
        </p:grpSpPr>
        <p:sp>
          <p:nvSpPr>
            <p:cNvPr id="1316" name="Google Shape;1316;p35"/>
            <p:cNvSpPr/>
            <p:nvPr/>
          </p:nvSpPr>
          <p:spPr>
            <a:xfrm>
              <a:off x="3353725" y="1945400"/>
              <a:ext cx="835600" cy="507225"/>
            </a:xfrm>
            <a:custGeom>
              <a:avLst/>
              <a:gdLst/>
              <a:ahLst/>
              <a:cxnLst/>
              <a:rect l="l" t="t" r="r" b="b"/>
              <a:pathLst>
                <a:path w="33424" h="20289" extrusionOk="0">
                  <a:moveTo>
                    <a:pt x="0" y="20288"/>
                  </a:moveTo>
                  <a:lnTo>
                    <a:pt x="2063" y="18878"/>
                  </a:lnTo>
                  <a:lnTo>
                    <a:pt x="4505" y="18878"/>
                  </a:lnTo>
                  <a:lnTo>
                    <a:pt x="6293" y="17658"/>
                  </a:lnTo>
                  <a:lnTo>
                    <a:pt x="7720" y="16712"/>
                  </a:lnTo>
                  <a:lnTo>
                    <a:pt x="8614" y="12053"/>
                  </a:lnTo>
                  <a:lnTo>
                    <a:pt x="10814" y="9749"/>
                  </a:lnTo>
                  <a:lnTo>
                    <a:pt x="11433" y="3112"/>
                  </a:lnTo>
                  <a:lnTo>
                    <a:pt x="13204" y="997"/>
                  </a:lnTo>
                  <a:lnTo>
                    <a:pt x="17313" y="0"/>
                  </a:lnTo>
                  <a:lnTo>
                    <a:pt x="21423" y="2442"/>
                  </a:lnTo>
                  <a:lnTo>
                    <a:pt x="20425" y="7342"/>
                  </a:lnTo>
                  <a:lnTo>
                    <a:pt x="22265" y="8339"/>
                  </a:lnTo>
                  <a:lnTo>
                    <a:pt x="24431" y="13755"/>
                  </a:lnTo>
                  <a:lnTo>
                    <a:pt x="27440" y="15440"/>
                  </a:lnTo>
                  <a:lnTo>
                    <a:pt x="28713" y="18620"/>
                  </a:lnTo>
                  <a:lnTo>
                    <a:pt x="31395" y="18448"/>
                  </a:lnTo>
                  <a:lnTo>
                    <a:pt x="33423" y="2028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3546700" y="2246700"/>
              <a:ext cx="153050" cy="205925"/>
            </a:xfrm>
            <a:custGeom>
              <a:avLst/>
              <a:gdLst/>
              <a:ahLst/>
              <a:cxnLst/>
              <a:rect l="l" t="t" r="r" b="b"/>
              <a:pathLst>
                <a:path w="6122" h="8237" extrusionOk="0">
                  <a:moveTo>
                    <a:pt x="1" y="4660"/>
                  </a:moveTo>
                  <a:lnTo>
                    <a:pt x="6121" y="8236"/>
                  </a:lnTo>
                  <a:lnTo>
                    <a:pt x="5434" y="15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3682525" y="2241125"/>
              <a:ext cx="235150" cy="211500"/>
            </a:xfrm>
            <a:custGeom>
              <a:avLst/>
              <a:gdLst/>
              <a:ahLst/>
              <a:cxnLst/>
              <a:rect l="l" t="t" r="r" b="b"/>
              <a:pathLst>
                <a:path w="9406" h="8460" extrusionOk="0">
                  <a:moveTo>
                    <a:pt x="1" y="1771"/>
                  </a:moveTo>
                  <a:lnTo>
                    <a:pt x="5795" y="0"/>
                  </a:lnTo>
                  <a:lnTo>
                    <a:pt x="9405" y="4625"/>
                  </a:lnTo>
                  <a:lnTo>
                    <a:pt x="688" y="845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3827375" y="2128925"/>
              <a:ext cx="137150" cy="227825"/>
            </a:xfrm>
            <a:custGeom>
              <a:avLst/>
              <a:gdLst/>
              <a:ahLst/>
              <a:cxnLst/>
              <a:rect l="l" t="t" r="r" b="b"/>
              <a:pathLst>
                <a:path w="5486" h="9113" extrusionOk="0">
                  <a:moveTo>
                    <a:pt x="1479" y="1"/>
                  </a:moveTo>
                  <a:lnTo>
                    <a:pt x="1" y="4488"/>
                  </a:lnTo>
                  <a:lnTo>
                    <a:pt x="3611" y="9113"/>
                  </a:lnTo>
                  <a:lnTo>
                    <a:pt x="5485" y="6414"/>
                  </a:lnTo>
                  <a:lnTo>
                    <a:pt x="946" y="39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3767200" y="2349850"/>
              <a:ext cx="304350" cy="102775"/>
            </a:xfrm>
            <a:custGeom>
              <a:avLst/>
              <a:gdLst/>
              <a:ahLst/>
              <a:cxnLst/>
              <a:rect l="l" t="t" r="r" b="b"/>
              <a:pathLst>
                <a:path w="12174" h="4111" extrusionOk="0">
                  <a:moveTo>
                    <a:pt x="12174" y="2442"/>
                  </a:moveTo>
                  <a:lnTo>
                    <a:pt x="8855" y="1"/>
                  </a:lnTo>
                  <a:lnTo>
                    <a:pt x="7686" y="2442"/>
                  </a:lnTo>
                  <a:lnTo>
                    <a:pt x="1" y="4110"/>
                  </a:lnTo>
                  <a:lnTo>
                    <a:pt x="11279" y="41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3964500" y="2289250"/>
              <a:ext cx="107050" cy="121675"/>
            </a:xfrm>
            <a:custGeom>
              <a:avLst/>
              <a:gdLst/>
              <a:ahLst/>
              <a:cxnLst/>
              <a:rect l="l" t="t" r="r" b="b"/>
              <a:pathLst>
                <a:path w="4282" h="4867" extrusionOk="0">
                  <a:moveTo>
                    <a:pt x="963" y="2425"/>
                  </a:moveTo>
                  <a:lnTo>
                    <a:pt x="0" y="1"/>
                  </a:lnTo>
                  <a:lnTo>
                    <a:pt x="3009" y="1686"/>
                  </a:lnTo>
                  <a:lnTo>
                    <a:pt x="4282" y="48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3699725" y="2289250"/>
              <a:ext cx="288875" cy="163375"/>
            </a:xfrm>
            <a:custGeom>
              <a:avLst/>
              <a:gdLst/>
              <a:ahLst/>
              <a:cxnLst/>
              <a:rect l="l" t="t" r="r" b="b"/>
              <a:pathLst>
                <a:path w="11555" h="6535" extrusionOk="0">
                  <a:moveTo>
                    <a:pt x="10591" y="1"/>
                  </a:moveTo>
                  <a:lnTo>
                    <a:pt x="10849" y="2425"/>
                  </a:lnTo>
                  <a:lnTo>
                    <a:pt x="9749" y="4402"/>
                  </a:lnTo>
                  <a:lnTo>
                    <a:pt x="0" y="6534"/>
                  </a:lnTo>
                  <a:lnTo>
                    <a:pt x="2700" y="6534"/>
                  </a:lnTo>
                  <a:lnTo>
                    <a:pt x="10385" y="4866"/>
                  </a:lnTo>
                  <a:lnTo>
                    <a:pt x="11554" y="2425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3639550" y="1970325"/>
              <a:ext cx="154325" cy="201175"/>
            </a:xfrm>
            <a:custGeom>
              <a:avLst/>
              <a:gdLst/>
              <a:ahLst/>
              <a:cxnLst/>
              <a:rect l="l" t="t" r="r" b="b"/>
              <a:pathLst>
                <a:path w="6173" h="8047" extrusionOk="0">
                  <a:moveTo>
                    <a:pt x="0" y="2115"/>
                  </a:moveTo>
                  <a:lnTo>
                    <a:pt x="6173" y="8047"/>
                  </a:lnTo>
                  <a:lnTo>
                    <a:pt x="5691" y="5072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3786550" y="1945400"/>
              <a:ext cx="102750" cy="97575"/>
            </a:xfrm>
            <a:custGeom>
              <a:avLst/>
              <a:gdLst/>
              <a:ahLst/>
              <a:cxnLst/>
              <a:rect l="l" t="t" r="r" b="b"/>
              <a:pathLst>
                <a:path w="4110" h="3903" extrusionOk="0">
                  <a:moveTo>
                    <a:pt x="0" y="0"/>
                  </a:moveTo>
                  <a:lnTo>
                    <a:pt x="740" y="3903"/>
                  </a:lnTo>
                  <a:lnTo>
                    <a:pt x="4110" y="24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3569050" y="2189100"/>
              <a:ext cx="113500" cy="96300"/>
            </a:xfrm>
            <a:custGeom>
              <a:avLst/>
              <a:gdLst/>
              <a:ahLst/>
              <a:cxnLst/>
              <a:rect l="l" t="t" r="r" b="b"/>
              <a:pathLst>
                <a:path w="4540" h="3852" extrusionOk="0">
                  <a:moveTo>
                    <a:pt x="2201" y="1"/>
                  </a:moveTo>
                  <a:lnTo>
                    <a:pt x="4540" y="3852"/>
                  </a:lnTo>
                  <a:lnTo>
                    <a:pt x="1" y="23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3682525" y="2128925"/>
              <a:ext cx="181850" cy="156475"/>
            </a:xfrm>
            <a:custGeom>
              <a:avLst/>
              <a:gdLst/>
              <a:ahLst/>
              <a:cxnLst/>
              <a:rect l="l" t="t" r="r" b="b"/>
              <a:pathLst>
                <a:path w="7274" h="6259" extrusionOk="0">
                  <a:moveTo>
                    <a:pt x="1" y="6259"/>
                  </a:moveTo>
                  <a:lnTo>
                    <a:pt x="1067" y="2287"/>
                  </a:lnTo>
                  <a:lnTo>
                    <a:pt x="4454" y="1703"/>
                  </a:lnTo>
                  <a:lnTo>
                    <a:pt x="7273" y="1"/>
                  </a:lnTo>
                  <a:lnTo>
                    <a:pt x="5795" y="44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3682525" y="2241125"/>
              <a:ext cx="144875" cy="211500"/>
            </a:xfrm>
            <a:custGeom>
              <a:avLst/>
              <a:gdLst/>
              <a:ahLst/>
              <a:cxnLst/>
              <a:rect l="l" t="t" r="r" b="b"/>
              <a:pathLst>
                <a:path w="5795" h="8460" extrusionOk="0">
                  <a:moveTo>
                    <a:pt x="688" y="8459"/>
                  </a:moveTo>
                  <a:lnTo>
                    <a:pt x="1479" y="2304"/>
                  </a:lnTo>
                  <a:lnTo>
                    <a:pt x="5795" y="0"/>
                  </a:lnTo>
                  <a:lnTo>
                    <a:pt x="1" y="17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3466325" y="2363175"/>
              <a:ext cx="233425" cy="89450"/>
            </a:xfrm>
            <a:custGeom>
              <a:avLst/>
              <a:gdLst/>
              <a:ahLst/>
              <a:cxnLst/>
              <a:rect l="l" t="t" r="r" b="b"/>
              <a:pathLst>
                <a:path w="9337" h="3578" extrusionOk="0">
                  <a:moveTo>
                    <a:pt x="9336" y="3577"/>
                  </a:moveTo>
                  <a:lnTo>
                    <a:pt x="3216" y="1"/>
                  </a:lnTo>
                  <a:lnTo>
                    <a:pt x="1" y="2167"/>
                  </a:lnTo>
                  <a:lnTo>
                    <a:pt x="2923" y="9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3353725" y="2417350"/>
              <a:ext cx="176675" cy="35275"/>
            </a:xfrm>
            <a:custGeom>
              <a:avLst/>
              <a:gdLst/>
              <a:ahLst/>
              <a:cxnLst/>
              <a:rect l="l" t="t" r="r" b="b"/>
              <a:pathLst>
                <a:path w="7067" h="1411" extrusionOk="0">
                  <a:moveTo>
                    <a:pt x="2063" y="0"/>
                  </a:moveTo>
                  <a:lnTo>
                    <a:pt x="7066" y="1410"/>
                  </a:lnTo>
                  <a:lnTo>
                    <a:pt x="0" y="141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4049175" y="2410900"/>
              <a:ext cx="140150" cy="41725"/>
            </a:xfrm>
            <a:custGeom>
              <a:avLst/>
              <a:gdLst/>
              <a:ahLst/>
              <a:cxnLst/>
              <a:rect l="l" t="t" r="r" b="b"/>
              <a:pathLst>
                <a:path w="5606" h="1669" extrusionOk="0">
                  <a:moveTo>
                    <a:pt x="895" y="0"/>
                  </a:moveTo>
                  <a:lnTo>
                    <a:pt x="2837" y="1066"/>
                  </a:lnTo>
                  <a:lnTo>
                    <a:pt x="5605" y="1668"/>
                  </a:lnTo>
                  <a:lnTo>
                    <a:pt x="0" y="16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3490400" y="2428950"/>
              <a:ext cx="124675" cy="23675"/>
            </a:xfrm>
            <a:custGeom>
              <a:avLst/>
              <a:gdLst/>
              <a:ahLst/>
              <a:cxnLst/>
              <a:rect l="l" t="t" r="r" b="b"/>
              <a:pathLst>
                <a:path w="4987" h="947" extrusionOk="0">
                  <a:moveTo>
                    <a:pt x="4986" y="946"/>
                  </a:moveTo>
                  <a:lnTo>
                    <a:pt x="4075" y="361"/>
                  </a:lnTo>
                  <a:lnTo>
                    <a:pt x="2958" y="447"/>
                  </a:lnTo>
                  <a:lnTo>
                    <a:pt x="1599" y="0"/>
                  </a:lnTo>
                  <a:lnTo>
                    <a:pt x="533" y="379"/>
                  </a:lnTo>
                  <a:lnTo>
                    <a:pt x="0" y="94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3898725" y="2434525"/>
              <a:ext cx="196900" cy="18100"/>
            </a:xfrm>
            <a:custGeom>
              <a:avLst/>
              <a:gdLst/>
              <a:ahLst/>
              <a:cxnLst/>
              <a:rect l="l" t="t" r="r" b="b"/>
              <a:pathLst>
                <a:path w="7876" h="724" extrusionOk="0">
                  <a:moveTo>
                    <a:pt x="1" y="723"/>
                  </a:moveTo>
                  <a:lnTo>
                    <a:pt x="757" y="190"/>
                  </a:lnTo>
                  <a:lnTo>
                    <a:pt x="2477" y="1"/>
                  </a:lnTo>
                  <a:lnTo>
                    <a:pt x="3457" y="362"/>
                  </a:lnTo>
                  <a:lnTo>
                    <a:pt x="4058" y="1"/>
                  </a:lnTo>
                  <a:lnTo>
                    <a:pt x="4884" y="156"/>
                  </a:lnTo>
                  <a:lnTo>
                    <a:pt x="5365" y="517"/>
                  </a:lnTo>
                  <a:lnTo>
                    <a:pt x="6018" y="293"/>
                  </a:lnTo>
                  <a:lnTo>
                    <a:pt x="7875" y="7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3353725" y="2449150"/>
              <a:ext cx="835600" cy="507225"/>
            </a:xfrm>
            <a:custGeom>
              <a:avLst/>
              <a:gdLst/>
              <a:ahLst/>
              <a:cxnLst/>
              <a:rect l="l" t="t" r="r" b="b"/>
              <a:pathLst>
                <a:path w="33424" h="20289" extrusionOk="0">
                  <a:moveTo>
                    <a:pt x="27939" y="1"/>
                  </a:moveTo>
                  <a:lnTo>
                    <a:pt x="26340" y="1"/>
                  </a:lnTo>
                  <a:lnTo>
                    <a:pt x="22953" y="1"/>
                  </a:lnTo>
                  <a:lnTo>
                    <a:pt x="19583" y="1"/>
                  </a:lnTo>
                  <a:lnTo>
                    <a:pt x="16866" y="1"/>
                  </a:lnTo>
                  <a:lnTo>
                    <a:pt x="11605" y="1"/>
                  </a:lnTo>
                  <a:lnTo>
                    <a:pt x="5588" y="1"/>
                  </a:lnTo>
                  <a:lnTo>
                    <a:pt x="3748" y="1"/>
                  </a:lnTo>
                  <a:lnTo>
                    <a:pt x="0" y="1"/>
                  </a:lnTo>
                  <a:lnTo>
                    <a:pt x="2012" y="1840"/>
                  </a:lnTo>
                  <a:lnTo>
                    <a:pt x="4694" y="1668"/>
                  </a:lnTo>
                  <a:lnTo>
                    <a:pt x="5966" y="4849"/>
                  </a:lnTo>
                  <a:lnTo>
                    <a:pt x="8992" y="6534"/>
                  </a:lnTo>
                  <a:lnTo>
                    <a:pt x="11158" y="11950"/>
                  </a:lnTo>
                  <a:lnTo>
                    <a:pt x="12981" y="12947"/>
                  </a:lnTo>
                  <a:lnTo>
                    <a:pt x="12001" y="17847"/>
                  </a:lnTo>
                  <a:lnTo>
                    <a:pt x="16093" y="20288"/>
                  </a:lnTo>
                  <a:lnTo>
                    <a:pt x="20219" y="19291"/>
                  </a:lnTo>
                  <a:lnTo>
                    <a:pt x="21973" y="17176"/>
                  </a:lnTo>
                  <a:lnTo>
                    <a:pt x="22592" y="10540"/>
                  </a:lnTo>
                  <a:lnTo>
                    <a:pt x="24810" y="8236"/>
                  </a:lnTo>
                  <a:lnTo>
                    <a:pt x="25704" y="3577"/>
                  </a:lnTo>
                  <a:lnTo>
                    <a:pt x="27114" y="2631"/>
                  </a:lnTo>
                  <a:lnTo>
                    <a:pt x="28902" y="1410"/>
                  </a:lnTo>
                  <a:lnTo>
                    <a:pt x="31343" y="1410"/>
                  </a:lnTo>
                  <a:lnTo>
                    <a:pt x="33423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35"/>
          <p:cNvGrpSpPr/>
          <p:nvPr/>
        </p:nvGrpSpPr>
        <p:grpSpPr>
          <a:xfrm>
            <a:off x="-4254255" y="3207427"/>
            <a:ext cx="5098569" cy="2727209"/>
            <a:chOff x="3090225" y="3044025"/>
            <a:chExt cx="986050" cy="527425"/>
          </a:xfrm>
        </p:grpSpPr>
        <p:sp>
          <p:nvSpPr>
            <p:cNvPr id="1335" name="Google Shape;1335;p35"/>
            <p:cNvSpPr/>
            <p:nvPr/>
          </p:nvSpPr>
          <p:spPr>
            <a:xfrm>
              <a:off x="3090225" y="3307950"/>
              <a:ext cx="986050" cy="263500"/>
            </a:xfrm>
            <a:custGeom>
              <a:avLst/>
              <a:gdLst/>
              <a:ahLst/>
              <a:cxnLst/>
              <a:rect l="l" t="t" r="r" b="b"/>
              <a:pathLst>
                <a:path w="39442" h="10540" extrusionOk="0">
                  <a:moveTo>
                    <a:pt x="36828" y="0"/>
                  </a:moveTo>
                  <a:lnTo>
                    <a:pt x="34318" y="0"/>
                  </a:lnTo>
                  <a:lnTo>
                    <a:pt x="29229" y="0"/>
                  </a:lnTo>
                  <a:lnTo>
                    <a:pt x="24071" y="0"/>
                  </a:lnTo>
                  <a:lnTo>
                    <a:pt x="19188" y="0"/>
                  </a:lnTo>
                  <a:lnTo>
                    <a:pt x="16816" y="0"/>
                  </a:lnTo>
                  <a:lnTo>
                    <a:pt x="11709" y="0"/>
                  </a:lnTo>
                  <a:lnTo>
                    <a:pt x="7015" y="0"/>
                  </a:lnTo>
                  <a:lnTo>
                    <a:pt x="4505" y="0"/>
                  </a:lnTo>
                  <a:lnTo>
                    <a:pt x="1" y="0"/>
                  </a:lnTo>
                  <a:lnTo>
                    <a:pt x="929" y="654"/>
                  </a:lnTo>
                  <a:lnTo>
                    <a:pt x="2373" y="1256"/>
                  </a:lnTo>
                  <a:lnTo>
                    <a:pt x="4505" y="516"/>
                  </a:lnTo>
                  <a:lnTo>
                    <a:pt x="7015" y="3061"/>
                  </a:lnTo>
                  <a:lnTo>
                    <a:pt x="9182" y="3766"/>
                  </a:lnTo>
                  <a:lnTo>
                    <a:pt x="13119" y="3319"/>
                  </a:lnTo>
                  <a:lnTo>
                    <a:pt x="15371" y="4900"/>
                  </a:lnTo>
                  <a:lnTo>
                    <a:pt x="18380" y="9216"/>
                  </a:lnTo>
                  <a:lnTo>
                    <a:pt x="22885" y="10540"/>
                  </a:lnTo>
                  <a:lnTo>
                    <a:pt x="23658" y="6964"/>
                  </a:lnTo>
                  <a:lnTo>
                    <a:pt x="27235" y="6104"/>
                  </a:lnTo>
                  <a:lnTo>
                    <a:pt x="29263" y="4178"/>
                  </a:lnTo>
                  <a:lnTo>
                    <a:pt x="32014" y="4178"/>
                  </a:lnTo>
                  <a:lnTo>
                    <a:pt x="34524" y="1341"/>
                  </a:lnTo>
                  <a:lnTo>
                    <a:pt x="36536" y="1926"/>
                  </a:lnTo>
                  <a:lnTo>
                    <a:pt x="39442" y="0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3090225" y="3044025"/>
              <a:ext cx="986050" cy="263950"/>
            </a:xfrm>
            <a:custGeom>
              <a:avLst/>
              <a:gdLst/>
              <a:ahLst/>
              <a:cxnLst/>
              <a:rect l="l" t="t" r="r" b="b"/>
              <a:pathLst>
                <a:path w="39442" h="10558" extrusionOk="0">
                  <a:moveTo>
                    <a:pt x="38496" y="9887"/>
                  </a:moveTo>
                  <a:lnTo>
                    <a:pt x="37052" y="9302"/>
                  </a:lnTo>
                  <a:lnTo>
                    <a:pt x="34920" y="10024"/>
                  </a:lnTo>
                  <a:lnTo>
                    <a:pt x="32410" y="7480"/>
                  </a:lnTo>
                  <a:lnTo>
                    <a:pt x="30243" y="6775"/>
                  </a:lnTo>
                  <a:lnTo>
                    <a:pt x="26306" y="7222"/>
                  </a:lnTo>
                  <a:lnTo>
                    <a:pt x="24054" y="5657"/>
                  </a:lnTo>
                  <a:lnTo>
                    <a:pt x="21045" y="1325"/>
                  </a:lnTo>
                  <a:lnTo>
                    <a:pt x="16540" y="1"/>
                  </a:lnTo>
                  <a:lnTo>
                    <a:pt x="15767" y="3577"/>
                  </a:lnTo>
                  <a:lnTo>
                    <a:pt x="12191" y="4437"/>
                  </a:lnTo>
                  <a:lnTo>
                    <a:pt x="10162" y="6379"/>
                  </a:lnTo>
                  <a:lnTo>
                    <a:pt x="7411" y="6379"/>
                  </a:lnTo>
                  <a:lnTo>
                    <a:pt x="4901" y="9199"/>
                  </a:lnTo>
                  <a:lnTo>
                    <a:pt x="2889" y="8615"/>
                  </a:lnTo>
                  <a:lnTo>
                    <a:pt x="1" y="10557"/>
                  </a:lnTo>
                  <a:lnTo>
                    <a:pt x="22610" y="10557"/>
                  </a:lnTo>
                  <a:lnTo>
                    <a:pt x="32410" y="10557"/>
                  </a:lnTo>
                  <a:lnTo>
                    <a:pt x="39442" y="105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3212725" y="3203500"/>
              <a:ext cx="132425" cy="104475"/>
            </a:xfrm>
            <a:custGeom>
              <a:avLst/>
              <a:gdLst/>
              <a:ahLst/>
              <a:cxnLst/>
              <a:rect l="l" t="t" r="r" b="b"/>
              <a:pathLst>
                <a:path w="5297" h="4179" extrusionOk="0">
                  <a:moveTo>
                    <a:pt x="1" y="2820"/>
                  </a:moveTo>
                  <a:lnTo>
                    <a:pt x="2511" y="0"/>
                  </a:lnTo>
                  <a:lnTo>
                    <a:pt x="5296" y="4178"/>
                  </a:lnTo>
                  <a:lnTo>
                    <a:pt x="224" y="41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3155125" y="3274000"/>
              <a:ext cx="63225" cy="33975"/>
            </a:xfrm>
            <a:custGeom>
              <a:avLst/>
              <a:gdLst/>
              <a:ahLst/>
              <a:cxnLst/>
              <a:rect l="l" t="t" r="r" b="b"/>
              <a:pathLst>
                <a:path w="2529" h="1359" extrusionOk="0">
                  <a:moveTo>
                    <a:pt x="2305" y="0"/>
                  </a:moveTo>
                  <a:lnTo>
                    <a:pt x="413" y="361"/>
                  </a:lnTo>
                  <a:lnTo>
                    <a:pt x="1" y="1358"/>
                  </a:lnTo>
                  <a:lnTo>
                    <a:pt x="2528" y="1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3090225" y="3283025"/>
              <a:ext cx="75250" cy="24950"/>
            </a:xfrm>
            <a:custGeom>
              <a:avLst/>
              <a:gdLst/>
              <a:ahLst/>
              <a:cxnLst/>
              <a:rect l="l" t="t" r="r" b="b"/>
              <a:pathLst>
                <a:path w="3010" h="998" extrusionOk="0">
                  <a:moveTo>
                    <a:pt x="3009" y="0"/>
                  </a:moveTo>
                  <a:lnTo>
                    <a:pt x="1" y="997"/>
                  </a:lnTo>
                  <a:lnTo>
                    <a:pt x="2597" y="99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3275475" y="3203500"/>
              <a:ext cx="72250" cy="104475"/>
            </a:xfrm>
            <a:custGeom>
              <a:avLst/>
              <a:gdLst/>
              <a:ahLst/>
              <a:cxnLst/>
              <a:rect l="l" t="t" r="r" b="b"/>
              <a:pathLst>
                <a:path w="2890" h="4179" extrusionOk="0">
                  <a:moveTo>
                    <a:pt x="2786" y="4178"/>
                  </a:moveTo>
                  <a:lnTo>
                    <a:pt x="2270" y="379"/>
                  </a:lnTo>
                  <a:lnTo>
                    <a:pt x="2889" y="1393"/>
                  </a:lnTo>
                  <a:lnTo>
                    <a:pt x="275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3345125" y="3248200"/>
              <a:ext cx="128975" cy="59775"/>
            </a:xfrm>
            <a:custGeom>
              <a:avLst/>
              <a:gdLst/>
              <a:ahLst/>
              <a:cxnLst/>
              <a:rect l="l" t="t" r="r" b="b"/>
              <a:pathLst>
                <a:path w="5159" h="2391" extrusionOk="0">
                  <a:moveTo>
                    <a:pt x="0" y="2390"/>
                  </a:moveTo>
                  <a:lnTo>
                    <a:pt x="1599" y="1"/>
                  </a:lnTo>
                  <a:lnTo>
                    <a:pt x="4556" y="1531"/>
                  </a:lnTo>
                  <a:lnTo>
                    <a:pt x="5158" y="2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3385100" y="3219825"/>
              <a:ext cx="136275" cy="66650"/>
            </a:xfrm>
            <a:custGeom>
              <a:avLst/>
              <a:gdLst/>
              <a:ahLst/>
              <a:cxnLst/>
              <a:rect l="l" t="t" r="r" b="b"/>
              <a:pathLst>
                <a:path w="5451" h="2666" extrusionOk="0">
                  <a:moveTo>
                    <a:pt x="0" y="1136"/>
                  </a:moveTo>
                  <a:lnTo>
                    <a:pt x="5450" y="1"/>
                  </a:lnTo>
                  <a:lnTo>
                    <a:pt x="2957" y="26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3459025" y="3219825"/>
              <a:ext cx="137125" cy="88150"/>
            </a:xfrm>
            <a:custGeom>
              <a:avLst/>
              <a:gdLst/>
              <a:ahLst/>
              <a:cxnLst/>
              <a:rect l="l" t="t" r="r" b="b"/>
              <a:pathLst>
                <a:path w="5485" h="3526" extrusionOk="0">
                  <a:moveTo>
                    <a:pt x="602" y="3525"/>
                  </a:moveTo>
                  <a:lnTo>
                    <a:pt x="5485" y="3525"/>
                  </a:lnTo>
                  <a:lnTo>
                    <a:pt x="2493" y="1"/>
                  </a:lnTo>
                  <a:lnTo>
                    <a:pt x="0" y="26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3464175" y="3133450"/>
              <a:ext cx="57200" cy="86400"/>
            </a:xfrm>
            <a:custGeom>
              <a:avLst/>
              <a:gdLst/>
              <a:ahLst/>
              <a:cxnLst/>
              <a:rect l="l" t="t" r="r" b="b"/>
              <a:pathLst>
                <a:path w="2288" h="3456" extrusionOk="0">
                  <a:moveTo>
                    <a:pt x="2287" y="3456"/>
                  </a:moveTo>
                  <a:lnTo>
                    <a:pt x="1" y="1702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3385100" y="3176000"/>
              <a:ext cx="136275" cy="72225"/>
            </a:xfrm>
            <a:custGeom>
              <a:avLst/>
              <a:gdLst/>
              <a:ahLst/>
              <a:cxnLst/>
              <a:rect l="l" t="t" r="r" b="b"/>
              <a:pathLst>
                <a:path w="5451" h="2889" extrusionOk="0">
                  <a:moveTo>
                    <a:pt x="3164" y="0"/>
                  </a:moveTo>
                  <a:lnTo>
                    <a:pt x="310" y="1754"/>
                  </a:lnTo>
                  <a:lnTo>
                    <a:pt x="0" y="2889"/>
                  </a:lnTo>
                  <a:lnTo>
                    <a:pt x="5450" y="175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3344250" y="3133450"/>
              <a:ext cx="140150" cy="70075"/>
            </a:xfrm>
            <a:custGeom>
              <a:avLst/>
              <a:gdLst/>
              <a:ahLst/>
              <a:cxnLst/>
              <a:rect l="l" t="t" r="r" b="b"/>
              <a:pathLst>
                <a:path w="5606" h="2803" extrusionOk="0">
                  <a:moveTo>
                    <a:pt x="1" y="2802"/>
                  </a:moveTo>
                  <a:lnTo>
                    <a:pt x="2270" y="1221"/>
                  </a:lnTo>
                  <a:lnTo>
                    <a:pt x="4798" y="860"/>
                  </a:lnTo>
                  <a:lnTo>
                    <a:pt x="4798" y="1702"/>
                  </a:lnTo>
                  <a:lnTo>
                    <a:pt x="5606" y="0"/>
                  </a:lnTo>
                  <a:lnTo>
                    <a:pt x="2030" y="8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3344250" y="3203500"/>
              <a:ext cx="48600" cy="44725"/>
            </a:xfrm>
            <a:custGeom>
              <a:avLst/>
              <a:gdLst/>
              <a:ahLst/>
              <a:cxnLst/>
              <a:rect l="l" t="t" r="r" b="b"/>
              <a:pathLst>
                <a:path w="1944" h="1789" extrusionOk="0">
                  <a:moveTo>
                    <a:pt x="1944" y="654"/>
                  </a:moveTo>
                  <a:lnTo>
                    <a:pt x="1" y="0"/>
                  </a:lnTo>
                  <a:lnTo>
                    <a:pt x="138" y="1393"/>
                  </a:lnTo>
                  <a:lnTo>
                    <a:pt x="1634" y="17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3521350" y="3219825"/>
              <a:ext cx="153475" cy="88150"/>
            </a:xfrm>
            <a:custGeom>
              <a:avLst/>
              <a:gdLst/>
              <a:ahLst/>
              <a:cxnLst/>
              <a:rect l="l" t="t" r="r" b="b"/>
              <a:pathLst>
                <a:path w="6139" h="3526" extrusionOk="0">
                  <a:moveTo>
                    <a:pt x="0" y="1"/>
                  </a:moveTo>
                  <a:lnTo>
                    <a:pt x="6138" y="2494"/>
                  </a:lnTo>
                  <a:lnTo>
                    <a:pt x="2992" y="35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3596125" y="3248200"/>
              <a:ext cx="187000" cy="59775"/>
            </a:xfrm>
            <a:custGeom>
              <a:avLst/>
              <a:gdLst/>
              <a:ahLst/>
              <a:cxnLst/>
              <a:rect l="l" t="t" r="r" b="b"/>
              <a:pathLst>
                <a:path w="7480" h="2391" extrusionOk="0">
                  <a:moveTo>
                    <a:pt x="3147" y="1359"/>
                  </a:moveTo>
                  <a:lnTo>
                    <a:pt x="5073" y="1"/>
                  </a:lnTo>
                  <a:lnTo>
                    <a:pt x="7480" y="2390"/>
                  </a:lnTo>
                  <a:lnTo>
                    <a:pt x="1" y="2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3521350" y="3188025"/>
              <a:ext cx="201600" cy="94150"/>
            </a:xfrm>
            <a:custGeom>
              <a:avLst/>
              <a:gdLst/>
              <a:ahLst/>
              <a:cxnLst/>
              <a:rect l="l" t="t" r="r" b="b"/>
              <a:pathLst>
                <a:path w="8064" h="3766" extrusionOk="0">
                  <a:moveTo>
                    <a:pt x="0" y="1273"/>
                  </a:moveTo>
                  <a:lnTo>
                    <a:pt x="5365" y="1"/>
                  </a:lnTo>
                  <a:lnTo>
                    <a:pt x="8064" y="2408"/>
                  </a:lnTo>
                  <a:lnTo>
                    <a:pt x="6138" y="37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3484375" y="3044025"/>
              <a:ext cx="207200" cy="141450"/>
            </a:xfrm>
            <a:custGeom>
              <a:avLst/>
              <a:gdLst/>
              <a:ahLst/>
              <a:cxnLst/>
              <a:rect l="l" t="t" r="r" b="b"/>
              <a:pathLst>
                <a:path w="8288" h="5658" extrusionOk="0">
                  <a:moveTo>
                    <a:pt x="1" y="3577"/>
                  </a:moveTo>
                  <a:lnTo>
                    <a:pt x="1187" y="1136"/>
                  </a:lnTo>
                  <a:lnTo>
                    <a:pt x="1479" y="5314"/>
                  </a:lnTo>
                  <a:lnTo>
                    <a:pt x="4144" y="3715"/>
                  </a:lnTo>
                  <a:lnTo>
                    <a:pt x="4952" y="1823"/>
                  </a:lnTo>
                  <a:lnTo>
                    <a:pt x="8288" y="5657"/>
                  </a:lnTo>
                  <a:lnTo>
                    <a:pt x="5279" y="132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3521350" y="3181150"/>
              <a:ext cx="134125" cy="38700"/>
            </a:xfrm>
            <a:custGeom>
              <a:avLst/>
              <a:gdLst/>
              <a:ahLst/>
              <a:cxnLst/>
              <a:rect l="l" t="t" r="r" b="b"/>
              <a:pathLst>
                <a:path w="5365" h="1548" extrusionOk="0">
                  <a:moveTo>
                    <a:pt x="0" y="1548"/>
                  </a:moveTo>
                  <a:lnTo>
                    <a:pt x="1943" y="0"/>
                  </a:lnTo>
                  <a:lnTo>
                    <a:pt x="5365" y="2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3655450" y="3188025"/>
              <a:ext cx="92450" cy="60200"/>
            </a:xfrm>
            <a:custGeom>
              <a:avLst/>
              <a:gdLst/>
              <a:ahLst/>
              <a:cxnLst/>
              <a:rect l="l" t="t" r="r" b="b"/>
              <a:pathLst>
                <a:path w="3698" h="2408" extrusionOk="0">
                  <a:moveTo>
                    <a:pt x="1" y="1"/>
                  </a:moveTo>
                  <a:lnTo>
                    <a:pt x="3697" y="1462"/>
                  </a:lnTo>
                  <a:lnTo>
                    <a:pt x="2700" y="24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3722925" y="3224550"/>
              <a:ext cx="128550" cy="83425"/>
            </a:xfrm>
            <a:custGeom>
              <a:avLst/>
              <a:gdLst/>
              <a:ahLst/>
              <a:cxnLst/>
              <a:rect l="l" t="t" r="r" b="b"/>
              <a:pathLst>
                <a:path w="5142" h="3337" extrusionOk="0">
                  <a:moveTo>
                    <a:pt x="998" y="1"/>
                  </a:moveTo>
                  <a:lnTo>
                    <a:pt x="5142" y="947"/>
                  </a:lnTo>
                  <a:lnTo>
                    <a:pt x="2408" y="3336"/>
                  </a:lnTo>
                  <a:lnTo>
                    <a:pt x="1" y="9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5"/>
            <p:cNvSpPr/>
            <p:nvPr/>
          </p:nvSpPr>
          <p:spPr>
            <a:xfrm>
              <a:off x="3783100" y="3248200"/>
              <a:ext cx="180125" cy="59775"/>
            </a:xfrm>
            <a:custGeom>
              <a:avLst/>
              <a:gdLst/>
              <a:ahLst/>
              <a:cxnLst/>
              <a:rect l="l" t="t" r="r" b="b"/>
              <a:pathLst>
                <a:path w="7205" h="2391" extrusionOk="0">
                  <a:moveTo>
                    <a:pt x="2735" y="1"/>
                  </a:moveTo>
                  <a:lnTo>
                    <a:pt x="7205" y="1857"/>
                  </a:lnTo>
                  <a:lnTo>
                    <a:pt x="7205" y="2390"/>
                  </a:lnTo>
                  <a:lnTo>
                    <a:pt x="1" y="239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5"/>
            <p:cNvSpPr/>
            <p:nvPr/>
          </p:nvSpPr>
          <p:spPr>
            <a:xfrm>
              <a:off x="3747875" y="3213375"/>
              <a:ext cx="215350" cy="81275"/>
            </a:xfrm>
            <a:custGeom>
              <a:avLst/>
              <a:gdLst/>
              <a:ahLst/>
              <a:cxnLst/>
              <a:rect l="l" t="t" r="r" b="b"/>
              <a:pathLst>
                <a:path w="8614" h="3251" extrusionOk="0">
                  <a:moveTo>
                    <a:pt x="0" y="448"/>
                  </a:moveTo>
                  <a:lnTo>
                    <a:pt x="3679" y="362"/>
                  </a:lnTo>
                  <a:lnTo>
                    <a:pt x="8614" y="3250"/>
                  </a:lnTo>
                  <a:lnTo>
                    <a:pt x="6104" y="706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3963200" y="3294625"/>
              <a:ext cx="113075" cy="13350"/>
            </a:xfrm>
            <a:custGeom>
              <a:avLst/>
              <a:gdLst/>
              <a:ahLst/>
              <a:cxnLst/>
              <a:rect l="l" t="t" r="r" b="b"/>
              <a:pathLst>
                <a:path w="4523" h="534" extrusionOk="0">
                  <a:moveTo>
                    <a:pt x="1" y="0"/>
                  </a:moveTo>
                  <a:lnTo>
                    <a:pt x="4523" y="533"/>
                  </a:lnTo>
                  <a:lnTo>
                    <a:pt x="1" y="5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3963200" y="3276575"/>
              <a:ext cx="89450" cy="18075"/>
            </a:xfrm>
            <a:custGeom>
              <a:avLst/>
              <a:gdLst/>
              <a:ahLst/>
              <a:cxnLst/>
              <a:rect l="l" t="t" r="r" b="b"/>
              <a:pathLst>
                <a:path w="3578" h="723" extrusionOk="0">
                  <a:moveTo>
                    <a:pt x="1" y="722"/>
                  </a:moveTo>
                  <a:lnTo>
                    <a:pt x="2030" y="327"/>
                  </a:lnTo>
                  <a:lnTo>
                    <a:pt x="3577" y="585"/>
                  </a:lnTo>
                  <a:lnTo>
                    <a:pt x="2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3132775" y="3259375"/>
              <a:ext cx="79975" cy="28825"/>
            </a:xfrm>
            <a:custGeom>
              <a:avLst/>
              <a:gdLst/>
              <a:ahLst/>
              <a:cxnLst/>
              <a:rect l="l" t="t" r="r" b="b"/>
              <a:pathLst>
                <a:path w="3199" h="1153" extrusionOk="0">
                  <a:moveTo>
                    <a:pt x="1187" y="1"/>
                  </a:moveTo>
                  <a:lnTo>
                    <a:pt x="1" y="1153"/>
                  </a:lnTo>
                  <a:lnTo>
                    <a:pt x="1961" y="413"/>
                  </a:lnTo>
                  <a:lnTo>
                    <a:pt x="3199" y="5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2187727" y="908650"/>
            <a:ext cx="4815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033975" y="908650"/>
            <a:ext cx="1396800" cy="100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187727" y="1661375"/>
            <a:ext cx="4815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3302750"/>
            <a:ext cx="9144000" cy="1840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 rot="-5400000">
            <a:off x="4725143" y="411668"/>
            <a:ext cx="1362970" cy="7852709"/>
            <a:chOff x="5302750" y="861262"/>
            <a:chExt cx="856244" cy="4933226"/>
          </a:xfrm>
        </p:grpSpPr>
        <p:sp>
          <p:nvSpPr>
            <p:cNvPr id="18" name="Google Shape;18;p3"/>
            <p:cNvSpPr/>
            <p:nvPr/>
          </p:nvSpPr>
          <p:spPr>
            <a:xfrm>
              <a:off x="5964250" y="4258390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2" y="195"/>
                    <a:pt x="388" y="1502"/>
                    <a:pt x="268" y="1983"/>
                  </a:cubicBezTo>
                  <a:cubicBezTo>
                    <a:pt x="165" y="2447"/>
                    <a:pt x="10" y="3204"/>
                    <a:pt x="10" y="3204"/>
                  </a:cubicBezTo>
                  <a:cubicBezTo>
                    <a:pt x="10" y="3204"/>
                    <a:pt x="182" y="3204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2"/>
                    <a:pt x="216" y="4184"/>
                  </a:cubicBezTo>
                  <a:cubicBezTo>
                    <a:pt x="216" y="4476"/>
                    <a:pt x="27" y="4872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400" y="5007"/>
                    <a:pt x="405" y="5009"/>
                  </a:cubicBezTo>
                  <a:cubicBezTo>
                    <a:pt x="491" y="5026"/>
                    <a:pt x="1076" y="6660"/>
                    <a:pt x="1093" y="6883"/>
                  </a:cubicBezTo>
                  <a:cubicBezTo>
                    <a:pt x="1093" y="7124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1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9"/>
                  </a:cubicBezTo>
                  <a:cubicBezTo>
                    <a:pt x="2400" y="8224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95" y="6023"/>
                  </a:cubicBezTo>
                  <a:cubicBezTo>
                    <a:pt x="2159" y="5095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30" y="4287"/>
                  </a:cubicBezTo>
                  <a:cubicBezTo>
                    <a:pt x="2881" y="4235"/>
                    <a:pt x="2451" y="3737"/>
                    <a:pt x="2434" y="3634"/>
                  </a:cubicBezTo>
                  <a:cubicBezTo>
                    <a:pt x="2417" y="3548"/>
                    <a:pt x="2434" y="3290"/>
                    <a:pt x="2434" y="3204"/>
                  </a:cubicBezTo>
                  <a:cubicBezTo>
                    <a:pt x="2434" y="3182"/>
                    <a:pt x="2468" y="3174"/>
                    <a:pt x="2521" y="3174"/>
                  </a:cubicBezTo>
                  <a:cubicBezTo>
                    <a:pt x="2677" y="3174"/>
                    <a:pt x="2999" y="3243"/>
                    <a:pt x="3132" y="3243"/>
                  </a:cubicBezTo>
                  <a:cubicBezTo>
                    <a:pt x="3171" y="3243"/>
                    <a:pt x="3194" y="3237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50" y="745"/>
                  </a:cubicBezTo>
                  <a:cubicBezTo>
                    <a:pt x="1607" y="261"/>
                    <a:pt x="1386" y="19"/>
                    <a:pt x="1260" y="19"/>
                  </a:cubicBezTo>
                  <a:cubicBezTo>
                    <a:pt x="1225" y="19"/>
                    <a:pt x="1198" y="37"/>
                    <a:pt x="1179" y="75"/>
                  </a:cubicBezTo>
                  <a:cubicBezTo>
                    <a:pt x="1179" y="75"/>
                    <a:pt x="1130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5382608" y="861262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9" y="0"/>
                    <a:pt x="993" y="15"/>
                    <a:pt x="956" y="57"/>
                  </a:cubicBezTo>
                  <a:cubicBezTo>
                    <a:pt x="853" y="177"/>
                    <a:pt x="372" y="1501"/>
                    <a:pt x="269" y="1966"/>
                  </a:cubicBezTo>
                  <a:cubicBezTo>
                    <a:pt x="165" y="2447"/>
                    <a:pt x="11" y="3186"/>
                    <a:pt x="11" y="3186"/>
                  </a:cubicBezTo>
                  <a:cubicBezTo>
                    <a:pt x="11" y="3186"/>
                    <a:pt x="183" y="3186"/>
                    <a:pt x="234" y="3083"/>
                  </a:cubicBezTo>
                  <a:lnTo>
                    <a:pt x="234" y="3083"/>
                  </a:lnTo>
                  <a:cubicBezTo>
                    <a:pt x="234" y="3083"/>
                    <a:pt x="234" y="3891"/>
                    <a:pt x="217" y="4183"/>
                  </a:cubicBezTo>
                  <a:cubicBezTo>
                    <a:pt x="217" y="4459"/>
                    <a:pt x="28" y="4854"/>
                    <a:pt x="11" y="5026"/>
                  </a:cubicBezTo>
                  <a:cubicBezTo>
                    <a:pt x="1" y="5080"/>
                    <a:pt x="22" y="5099"/>
                    <a:pt x="59" y="5099"/>
                  </a:cubicBezTo>
                  <a:cubicBezTo>
                    <a:pt x="147" y="5099"/>
                    <a:pt x="326" y="4991"/>
                    <a:pt x="396" y="4991"/>
                  </a:cubicBezTo>
                  <a:cubicBezTo>
                    <a:pt x="400" y="4991"/>
                    <a:pt x="403" y="4991"/>
                    <a:pt x="406" y="4992"/>
                  </a:cubicBezTo>
                  <a:cubicBezTo>
                    <a:pt x="492" y="5026"/>
                    <a:pt x="1077" y="6642"/>
                    <a:pt x="1077" y="6883"/>
                  </a:cubicBezTo>
                  <a:cubicBezTo>
                    <a:pt x="1094" y="7106"/>
                    <a:pt x="509" y="8035"/>
                    <a:pt x="475" y="8207"/>
                  </a:cubicBezTo>
                  <a:cubicBezTo>
                    <a:pt x="465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6" y="8035"/>
                  </a:cubicBezTo>
                  <a:cubicBezTo>
                    <a:pt x="1275" y="8034"/>
                    <a:pt x="1285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1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14" y="6969"/>
                    <a:pt x="1696" y="6023"/>
                  </a:cubicBezTo>
                  <a:cubicBezTo>
                    <a:pt x="2160" y="5078"/>
                    <a:pt x="2314" y="4355"/>
                    <a:pt x="2314" y="4355"/>
                  </a:cubicBezTo>
                  <a:cubicBezTo>
                    <a:pt x="2314" y="4355"/>
                    <a:pt x="2762" y="4355"/>
                    <a:pt x="2830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8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1" y="3163"/>
                  </a:cubicBezTo>
                  <a:cubicBezTo>
                    <a:pt x="2658" y="3163"/>
                    <a:pt x="2982" y="3226"/>
                    <a:pt x="3124" y="3226"/>
                  </a:cubicBezTo>
                  <a:cubicBezTo>
                    <a:pt x="3168" y="3226"/>
                    <a:pt x="3195" y="3220"/>
                    <a:pt x="3191" y="3203"/>
                  </a:cubicBezTo>
                  <a:cubicBezTo>
                    <a:pt x="3105" y="2877"/>
                    <a:pt x="2400" y="2395"/>
                    <a:pt x="2366" y="2155"/>
                  </a:cubicBezTo>
                  <a:cubicBezTo>
                    <a:pt x="2332" y="1931"/>
                    <a:pt x="2160" y="1347"/>
                    <a:pt x="1850" y="745"/>
                  </a:cubicBezTo>
                  <a:cubicBezTo>
                    <a:pt x="1610" y="264"/>
                    <a:pt x="1390" y="11"/>
                    <a:pt x="1264" y="11"/>
                  </a:cubicBezTo>
                  <a:cubicBezTo>
                    <a:pt x="1227" y="11"/>
                    <a:pt x="1199" y="32"/>
                    <a:pt x="1180" y="74"/>
                  </a:cubicBezTo>
                  <a:cubicBezTo>
                    <a:pt x="1180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5775125" y="4430090"/>
              <a:ext cx="79850" cy="206775"/>
            </a:xfrm>
            <a:custGeom>
              <a:avLst/>
              <a:gdLst/>
              <a:ahLst/>
              <a:cxnLst/>
              <a:rect l="l" t="t" r="r" b="b"/>
              <a:pathLst>
                <a:path w="3194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2" y="187"/>
                    <a:pt x="371" y="1494"/>
                    <a:pt x="268" y="1975"/>
                  </a:cubicBezTo>
                  <a:cubicBezTo>
                    <a:pt x="165" y="2439"/>
                    <a:pt x="10" y="3196"/>
                    <a:pt x="10" y="3196"/>
                  </a:cubicBezTo>
                  <a:cubicBezTo>
                    <a:pt x="10" y="3196"/>
                    <a:pt x="182" y="3196"/>
                    <a:pt x="234" y="3076"/>
                  </a:cubicBezTo>
                  <a:lnTo>
                    <a:pt x="234" y="3076"/>
                  </a:lnTo>
                  <a:cubicBezTo>
                    <a:pt x="234" y="3076"/>
                    <a:pt x="234" y="3884"/>
                    <a:pt x="216" y="4176"/>
                  </a:cubicBezTo>
                  <a:cubicBezTo>
                    <a:pt x="216" y="4468"/>
                    <a:pt x="27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4" y="4998"/>
                  </a:cubicBezTo>
                  <a:cubicBezTo>
                    <a:pt x="392" y="4998"/>
                    <a:pt x="400" y="4999"/>
                    <a:pt x="405" y="5001"/>
                  </a:cubicBezTo>
                  <a:cubicBezTo>
                    <a:pt x="491" y="5036"/>
                    <a:pt x="1076" y="6652"/>
                    <a:pt x="1076" y="6875"/>
                  </a:cubicBezTo>
                  <a:cubicBezTo>
                    <a:pt x="1093" y="7116"/>
                    <a:pt x="509" y="8044"/>
                    <a:pt x="474" y="8216"/>
                  </a:cubicBezTo>
                  <a:cubicBezTo>
                    <a:pt x="464" y="8251"/>
                    <a:pt x="476" y="8264"/>
                    <a:pt x="505" y="8264"/>
                  </a:cubicBezTo>
                  <a:cubicBezTo>
                    <a:pt x="621" y="8264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5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5" y="7150"/>
                  </a:lnTo>
                  <a:cubicBezTo>
                    <a:pt x="1385" y="7150"/>
                    <a:pt x="1214" y="6961"/>
                    <a:pt x="1695" y="6033"/>
                  </a:cubicBezTo>
                  <a:cubicBezTo>
                    <a:pt x="2159" y="5087"/>
                    <a:pt x="2314" y="4365"/>
                    <a:pt x="2314" y="4365"/>
                  </a:cubicBezTo>
                  <a:cubicBezTo>
                    <a:pt x="2314" y="4365"/>
                    <a:pt x="2761" y="4348"/>
                    <a:pt x="2830" y="4279"/>
                  </a:cubicBezTo>
                  <a:cubicBezTo>
                    <a:pt x="2881" y="4227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8" y="3166"/>
                    <a:pt x="2522" y="3166"/>
                  </a:cubicBezTo>
                  <a:cubicBezTo>
                    <a:pt x="2677" y="3166"/>
                    <a:pt x="2999" y="3235"/>
                    <a:pt x="3132" y="3235"/>
                  </a:cubicBezTo>
                  <a:cubicBezTo>
                    <a:pt x="3171" y="3235"/>
                    <a:pt x="3194" y="3229"/>
                    <a:pt x="3191" y="3213"/>
                  </a:cubicBezTo>
                  <a:cubicBezTo>
                    <a:pt x="3105" y="2886"/>
                    <a:pt x="2400" y="2388"/>
                    <a:pt x="2365" y="2164"/>
                  </a:cubicBezTo>
                  <a:cubicBezTo>
                    <a:pt x="2331" y="1941"/>
                    <a:pt x="2159" y="1356"/>
                    <a:pt x="1850" y="737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8" y="29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964089" y="1067889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3" y="1"/>
                  </a:moveTo>
                  <a:cubicBezTo>
                    <a:pt x="1032" y="1"/>
                    <a:pt x="999" y="15"/>
                    <a:pt x="967" y="57"/>
                  </a:cubicBezTo>
                  <a:cubicBezTo>
                    <a:pt x="847" y="178"/>
                    <a:pt x="383" y="1502"/>
                    <a:pt x="280" y="1966"/>
                  </a:cubicBezTo>
                  <a:cubicBezTo>
                    <a:pt x="159" y="2447"/>
                    <a:pt x="22" y="3187"/>
                    <a:pt x="22" y="3187"/>
                  </a:cubicBezTo>
                  <a:cubicBezTo>
                    <a:pt x="22" y="3187"/>
                    <a:pt x="194" y="3187"/>
                    <a:pt x="245" y="3083"/>
                  </a:cubicBezTo>
                  <a:lnTo>
                    <a:pt x="245" y="3083"/>
                  </a:lnTo>
                  <a:cubicBezTo>
                    <a:pt x="245" y="3084"/>
                    <a:pt x="245" y="3892"/>
                    <a:pt x="228" y="4184"/>
                  </a:cubicBezTo>
                  <a:cubicBezTo>
                    <a:pt x="228" y="4459"/>
                    <a:pt x="39" y="4854"/>
                    <a:pt x="5" y="5043"/>
                  </a:cubicBezTo>
                  <a:cubicBezTo>
                    <a:pt x="0" y="5089"/>
                    <a:pt x="20" y="5106"/>
                    <a:pt x="53" y="5106"/>
                  </a:cubicBezTo>
                  <a:cubicBezTo>
                    <a:pt x="141" y="5106"/>
                    <a:pt x="323" y="4991"/>
                    <a:pt x="406" y="4991"/>
                  </a:cubicBezTo>
                  <a:cubicBezTo>
                    <a:pt x="410" y="4991"/>
                    <a:pt x="414" y="4991"/>
                    <a:pt x="417" y="4992"/>
                  </a:cubicBezTo>
                  <a:cubicBezTo>
                    <a:pt x="503" y="5026"/>
                    <a:pt x="1088" y="6642"/>
                    <a:pt x="1088" y="6883"/>
                  </a:cubicBezTo>
                  <a:cubicBezTo>
                    <a:pt x="1105" y="7107"/>
                    <a:pt x="520" y="8052"/>
                    <a:pt x="469" y="8207"/>
                  </a:cubicBezTo>
                  <a:cubicBezTo>
                    <a:pt x="462" y="8243"/>
                    <a:pt x="478" y="8257"/>
                    <a:pt x="512" y="8257"/>
                  </a:cubicBezTo>
                  <a:cubicBezTo>
                    <a:pt x="639" y="8257"/>
                    <a:pt x="1014" y="8049"/>
                    <a:pt x="1260" y="8035"/>
                  </a:cubicBezTo>
                  <a:cubicBezTo>
                    <a:pt x="1558" y="8035"/>
                    <a:pt x="2044" y="8265"/>
                    <a:pt x="2230" y="8265"/>
                  </a:cubicBezTo>
                  <a:cubicBezTo>
                    <a:pt x="2247" y="8265"/>
                    <a:pt x="2262" y="8263"/>
                    <a:pt x="2274" y="8259"/>
                  </a:cubicBezTo>
                  <a:cubicBezTo>
                    <a:pt x="2412" y="8207"/>
                    <a:pt x="1380" y="7141"/>
                    <a:pt x="1380" y="7141"/>
                  </a:cubicBezTo>
                  <a:cubicBezTo>
                    <a:pt x="1380" y="7141"/>
                    <a:pt x="1225" y="6969"/>
                    <a:pt x="1689" y="6023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1" y="4287"/>
                  </a:cubicBezTo>
                  <a:cubicBezTo>
                    <a:pt x="2893" y="4235"/>
                    <a:pt x="2463" y="3720"/>
                    <a:pt x="2446" y="3634"/>
                  </a:cubicBezTo>
                  <a:cubicBezTo>
                    <a:pt x="2429" y="3548"/>
                    <a:pt x="2446" y="3290"/>
                    <a:pt x="2446" y="3187"/>
                  </a:cubicBezTo>
                  <a:cubicBezTo>
                    <a:pt x="2446" y="3171"/>
                    <a:pt x="2471" y="3165"/>
                    <a:pt x="2513" y="3165"/>
                  </a:cubicBezTo>
                  <a:cubicBezTo>
                    <a:pt x="2652" y="3165"/>
                    <a:pt x="2974" y="3233"/>
                    <a:pt x="3124" y="3233"/>
                  </a:cubicBezTo>
                  <a:cubicBezTo>
                    <a:pt x="3175" y="3233"/>
                    <a:pt x="3206" y="3225"/>
                    <a:pt x="3202" y="3204"/>
                  </a:cubicBezTo>
                  <a:cubicBezTo>
                    <a:pt x="3117" y="2877"/>
                    <a:pt x="2394" y="2396"/>
                    <a:pt x="2377" y="2172"/>
                  </a:cubicBezTo>
                  <a:cubicBezTo>
                    <a:pt x="2343" y="1949"/>
                    <a:pt x="2171" y="1364"/>
                    <a:pt x="1861" y="745"/>
                  </a:cubicBezTo>
                  <a:cubicBezTo>
                    <a:pt x="1619" y="261"/>
                    <a:pt x="1398" y="19"/>
                    <a:pt x="1272" y="19"/>
                  </a:cubicBezTo>
                  <a:cubicBezTo>
                    <a:pt x="1237" y="19"/>
                    <a:pt x="1210" y="37"/>
                    <a:pt x="1191" y="75"/>
                  </a:cubicBezTo>
                  <a:cubicBezTo>
                    <a:pt x="1191" y="75"/>
                    <a:pt x="1133" y="1"/>
                    <a:pt x="106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568375" y="5587712"/>
              <a:ext cx="79950" cy="206775"/>
            </a:xfrm>
            <a:custGeom>
              <a:avLst/>
              <a:gdLst/>
              <a:ahLst/>
              <a:cxnLst/>
              <a:rect l="l" t="t" r="r" b="b"/>
              <a:pathLst>
                <a:path w="3198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3" y="187"/>
                    <a:pt x="388" y="1494"/>
                    <a:pt x="268" y="1975"/>
                  </a:cubicBezTo>
                  <a:cubicBezTo>
                    <a:pt x="165" y="2457"/>
                    <a:pt x="10" y="3196"/>
                    <a:pt x="10" y="3196"/>
                  </a:cubicBezTo>
                  <a:cubicBezTo>
                    <a:pt x="10" y="3196"/>
                    <a:pt x="182" y="3196"/>
                    <a:pt x="251" y="3076"/>
                  </a:cubicBezTo>
                  <a:lnTo>
                    <a:pt x="251" y="3076"/>
                  </a:lnTo>
                  <a:cubicBezTo>
                    <a:pt x="251" y="3076"/>
                    <a:pt x="234" y="3901"/>
                    <a:pt x="216" y="4176"/>
                  </a:cubicBezTo>
                  <a:cubicBezTo>
                    <a:pt x="216" y="4468"/>
                    <a:pt x="45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5" y="4998"/>
                  </a:cubicBezTo>
                  <a:cubicBezTo>
                    <a:pt x="393" y="4998"/>
                    <a:pt x="400" y="4999"/>
                    <a:pt x="406" y="5001"/>
                  </a:cubicBezTo>
                  <a:cubicBezTo>
                    <a:pt x="509" y="5036"/>
                    <a:pt x="1076" y="6652"/>
                    <a:pt x="1093" y="6875"/>
                  </a:cubicBezTo>
                  <a:cubicBezTo>
                    <a:pt x="1093" y="7116"/>
                    <a:pt x="526" y="8044"/>
                    <a:pt x="474" y="8216"/>
                  </a:cubicBezTo>
                  <a:cubicBezTo>
                    <a:pt x="464" y="8251"/>
                    <a:pt x="476" y="8265"/>
                    <a:pt x="505" y="8265"/>
                  </a:cubicBezTo>
                  <a:cubicBezTo>
                    <a:pt x="622" y="8265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6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6" y="7150"/>
                  </a:lnTo>
                  <a:cubicBezTo>
                    <a:pt x="1386" y="7150"/>
                    <a:pt x="1231" y="6961"/>
                    <a:pt x="1695" y="6033"/>
                  </a:cubicBezTo>
                  <a:cubicBezTo>
                    <a:pt x="2159" y="5087"/>
                    <a:pt x="2331" y="4365"/>
                    <a:pt x="2331" y="4365"/>
                  </a:cubicBezTo>
                  <a:cubicBezTo>
                    <a:pt x="2331" y="4365"/>
                    <a:pt x="2778" y="4365"/>
                    <a:pt x="2847" y="4279"/>
                  </a:cubicBezTo>
                  <a:cubicBezTo>
                    <a:pt x="2881" y="4228"/>
                    <a:pt x="2452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9" y="3166"/>
                    <a:pt x="2523" y="3166"/>
                  </a:cubicBezTo>
                  <a:cubicBezTo>
                    <a:pt x="2682" y="3166"/>
                    <a:pt x="3009" y="3235"/>
                    <a:pt x="3138" y="3235"/>
                  </a:cubicBezTo>
                  <a:cubicBezTo>
                    <a:pt x="3176" y="3235"/>
                    <a:pt x="3197" y="3229"/>
                    <a:pt x="3191" y="3213"/>
                  </a:cubicBezTo>
                  <a:cubicBezTo>
                    <a:pt x="3105" y="2887"/>
                    <a:pt x="2400" y="2388"/>
                    <a:pt x="2366" y="2164"/>
                  </a:cubicBezTo>
                  <a:cubicBezTo>
                    <a:pt x="2348" y="1941"/>
                    <a:pt x="2159" y="1356"/>
                    <a:pt x="1850" y="737"/>
                  </a:cubicBezTo>
                  <a:cubicBezTo>
                    <a:pt x="1619" y="263"/>
                    <a:pt x="1399" y="13"/>
                    <a:pt x="1266" y="13"/>
                  </a:cubicBezTo>
                  <a:cubicBezTo>
                    <a:pt x="1230" y="13"/>
                    <a:pt x="1201" y="31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5302750" y="5276967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2" y="15"/>
                    <a:pt x="955" y="57"/>
                  </a:cubicBezTo>
                  <a:cubicBezTo>
                    <a:pt x="852" y="178"/>
                    <a:pt x="388" y="1502"/>
                    <a:pt x="268" y="1966"/>
                  </a:cubicBezTo>
                  <a:cubicBezTo>
                    <a:pt x="165" y="2447"/>
                    <a:pt x="10" y="3187"/>
                    <a:pt x="10" y="3187"/>
                  </a:cubicBezTo>
                  <a:cubicBezTo>
                    <a:pt x="10" y="3187"/>
                    <a:pt x="182" y="3187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1"/>
                    <a:pt x="216" y="4184"/>
                  </a:cubicBezTo>
                  <a:cubicBezTo>
                    <a:pt x="216" y="4476"/>
                    <a:pt x="27" y="4854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399" y="5007"/>
                    <a:pt x="405" y="5009"/>
                  </a:cubicBezTo>
                  <a:cubicBezTo>
                    <a:pt x="491" y="5026"/>
                    <a:pt x="1076" y="6642"/>
                    <a:pt x="1076" y="6883"/>
                  </a:cubicBezTo>
                  <a:cubicBezTo>
                    <a:pt x="1093" y="7107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0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8"/>
                  </a:cubicBezTo>
                  <a:cubicBezTo>
                    <a:pt x="2400" y="8207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78" y="6023"/>
                  </a:cubicBezTo>
                  <a:cubicBezTo>
                    <a:pt x="2159" y="5078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29" y="4287"/>
                  </a:cubicBezTo>
                  <a:cubicBezTo>
                    <a:pt x="2881" y="4235"/>
                    <a:pt x="2451" y="3719"/>
                    <a:pt x="2434" y="3634"/>
                  </a:cubicBezTo>
                  <a:cubicBezTo>
                    <a:pt x="2417" y="3548"/>
                    <a:pt x="2434" y="3290"/>
                    <a:pt x="2434" y="3187"/>
                  </a:cubicBezTo>
                  <a:cubicBezTo>
                    <a:pt x="2434" y="3171"/>
                    <a:pt x="2459" y="3165"/>
                    <a:pt x="2500" y="3165"/>
                  </a:cubicBezTo>
                  <a:cubicBezTo>
                    <a:pt x="2645" y="3165"/>
                    <a:pt x="2994" y="3242"/>
                    <a:pt x="3133" y="3242"/>
                  </a:cubicBezTo>
                  <a:cubicBezTo>
                    <a:pt x="3171" y="3242"/>
                    <a:pt x="3194" y="3236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49" y="745"/>
                  </a:cubicBezTo>
                  <a:cubicBezTo>
                    <a:pt x="1607" y="261"/>
                    <a:pt x="1386" y="18"/>
                    <a:pt x="1260" y="18"/>
                  </a:cubicBezTo>
                  <a:cubicBezTo>
                    <a:pt x="1225" y="18"/>
                    <a:pt x="1198" y="37"/>
                    <a:pt x="1179" y="75"/>
                  </a:cubicBezTo>
                  <a:cubicBezTo>
                    <a:pt x="1179" y="75"/>
                    <a:pt x="1129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6079144" y="2181017"/>
              <a:ext cx="79850" cy="206700"/>
            </a:xfrm>
            <a:custGeom>
              <a:avLst/>
              <a:gdLst/>
              <a:ahLst/>
              <a:cxnLst/>
              <a:rect l="l" t="t" r="r" b="b"/>
              <a:pathLst>
                <a:path w="3194" h="8268" extrusionOk="0">
                  <a:moveTo>
                    <a:pt x="1043" y="0"/>
                  </a:moveTo>
                  <a:cubicBezTo>
                    <a:pt x="1014" y="0"/>
                    <a:pt x="984" y="12"/>
                    <a:pt x="955" y="46"/>
                  </a:cubicBezTo>
                  <a:cubicBezTo>
                    <a:pt x="852" y="184"/>
                    <a:pt x="371" y="1490"/>
                    <a:pt x="268" y="1972"/>
                  </a:cubicBezTo>
                  <a:cubicBezTo>
                    <a:pt x="147" y="2453"/>
                    <a:pt x="10" y="3193"/>
                    <a:pt x="10" y="3193"/>
                  </a:cubicBezTo>
                  <a:cubicBezTo>
                    <a:pt x="10" y="3193"/>
                    <a:pt x="182" y="3193"/>
                    <a:pt x="233" y="3072"/>
                  </a:cubicBezTo>
                  <a:lnTo>
                    <a:pt x="233" y="3072"/>
                  </a:lnTo>
                  <a:cubicBezTo>
                    <a:pt x="233" y="3072"/>
                    <a:pt x="233" y="3898"/>
                    <a:pt x="216" y="4173"/>
                  </a:cubicBezTo>
                  <a:cubicBezTo>
                    <a:pt x="216" y="4465"/>
                    <a:pt x="27" y="4860"/>
                    <a:pt x="10" y="5032"/>
                  </a:cubicBezTo>
                  <a:cubicBezTo>
                    <a:pt x="0" y="5078"/>
                    <a:pt x="17" y="5095"/>
                    <a:pt x="49" y="5095"/>
                  </a:cubicBezTo>
                  <a:cubicBezTo>
                    <a:pt x="126" y="5095"/>
                    <a:pt x="294" y="4994"/>
                    <a:pt x="381" y="4994"/>
                  </a:cubicBezTo>
                  <a:cubicBezTo>
                    <a:pt x="390" y="4994"/>
                    <a:pt x="398" y="4995"/>
                    <a:pt x="405" y="4998"/>
                  </a:cubicBezTo>
                  <a:cubicBezTo>
                    <a:pt x="491" y="5032"/>
                    <a:pt x="1076" y="6648"/>
                    <a:pt x="1076" y="6872"/>
                  </a:cubicBezTo>
                  <a:cubicBezTo>
                    <a:pt x="1093" y="7113"/>
                    <a:pt x="508" y="8041"/>
                    <a:pt x="474" y="8213"/>
                  </a:cubicBezTo>
                  <a:cubicBezTo>
                    <a:pt x="464" y="8247"/>
                    <a:pt x="476" y="8261"/>
                    <a:pt x="505" y="8261"/>
                  </a:cubicBezTo>
                  <a:cubicBezTo>
                    <a:pt x="621" y="8261"/>
                    <a:pt x="1003" y="8041"/>
                    <a:pt x="1265" y="8041"/>
                  </a:cubicBezTo>
                  <a:cubicBezTo>
                    <a:pt x="1274" y="8040"/>
                    <a:pt x="1284" y="8040"/>
                    <a:pt x="1294" y="8040"/>
                  </a:cubicBezTo>
                  <a:cubicBezTo>
                    <a:pt x="1588" y="8040"/>
                    <a:pt x="2066" y="8267"/>
                    <a:pt x="2233" y="8267"/>
                  </a:cubicBezTo>
                  <a:cubicBezTo>
                    <a:pt x="2244" y="8267"/>
                    <a:pt x="2254" y="8267"/>
                    <a:pt x="2262" y="8265"/>
                  </a:cubicBezTo>
                  <a:cubicBezTo>
                    <a:pt x="2399" y="8213"/>
                    <a:pt x="1368" y="7147"/>
                    <a:pt x="1368" y="7147"/>
                  </a:cubicBezTo>
                  <a:cubicBezTo>
                    <a:pt x="1368" y="7147"/>
                    <a:pt x="1213" y="6958"/>
                    <a:pt x="1677" y="6029"/>
                  </a:cubicBezTo>
                  <a:cubicBezTo>
                    <a:pt x="2142" y="5084"/>
                    <a:pt x="2313" y="4362"/>
                    <a:pt x="2313" y="4362"/>
                  </a:cubicBezTo>
                  <a:cubicBezTo>
                    <a:pt x="2313" y="4362"/>
                    <a:pt x="2761" y="4362"/>
                    <a:pt x="2829" y="4276"/>
                  </a:cubicBezTo>
                  <a:cubicBezTo>
                    <a:pt x="2881" y="4224"/>
                    <a:pt x="2451" y="3726"/>
                    <a:pt x="2434" y="3622"/>
                  </a:cubicBezTo>
                  <a:cubicBezTo>
                    <a:pt x="2399" y="3536"/>
                    <a:pt x="2434" y="3279"/>
                    <a:pt x="2434" y="3193"/>
                  </a:cubicBezTo>
                  <a:cubicBezTo>
                    <a:pt x="2434" y="3176"/>
                    <a:pt x="2463" y="3170"/>
                    <a:pt x="2510" y="3170"/>
                  </a:cubicBezTo>
                  <a:cubicBezTo>
                    <a:pt x="2657" y="3170"/>
                    <a:pt x="2981" y="3233"/>
                    <a:pt x="3123" y="3233"/>
                  </a:cubicBezTo>
                  <a:cubicBezTo>
                    <a:pt x="3167" y="3233"/>
                    <a:pt x="3194" y="3226"/>
                    <a:pt x="3190" y="3210"/>
                  </a:cubicBezTo>
                  <a:cubicBezTo>
                    <a:pt x="3104" y="2883"/>
                    <a:pt x="2382" y="2384"/>
                    <a:pt x="2365" y="2161"/>
                  </a:cubicBezTo>
                  <a:cubicBezTo>
                    <a:pt x="2331" y="1937"/>
                    <a:pt x="2159" y="1353"/>
                    <a:pt x="1849" y="751"/>
                  </a:cubicBezTo>
                  <a:cubicBezTo>
                    <a:pt x="1609" y="270"/>
                    <a:pt x="1389" y="18"/>
                    <a:pt x="1263" y="18"/>
                  </a:cubicBezTo>
                  <a:cubicBezTo>
                    <a:pt x="1226" y="18"/>
                    <a:pt x="1198" y="38"/>
                    <a:pt x="1179" y="81"/>
                  </a:cubicBezTo>
                  <a:cubicBezTo>
                    <a:pt x="1179" y="81"/>
                    <a:pt x="1116" y="0"/>
                    <a:pt x="104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591600" y="3000279"/>
              <a:ext cx="79850" cy="206800"/>
            </a:xfrm>
            <a:custGeom>
              <a:avLst/>
              <a:gdLst/>
              <a:ahLst/>
              <a:cxnLst/>
              <a:rect l="l" t="t" r="r" b="b"/>
              <a:pathLst>
                <a:path w="3194" h="8272" extrusionOk="0">
                  <a:moveTo>
                    <a:pt x="1058" y="1"/>
                  </a:moveTo>
                  <a:cubicBezTo>
                    <a:pt x="1027" y="1"/>
                    <a:pt x="992" y="13"/>
                    <a:pt x="955" y="50"/>
                  </a:cubicBezTo>
                  <a:cubicBezTo>
                    <a:pt x="852" y="188"/>
                    <a:pt x="371" y="1494"/>
                    <a:pt x="267" y="1976"/>
                  </a:cubicBezTo>
                  <a:cubicBezTo>
                    <a:pt x="147" y="2440"/>
                    <a:pt x="10" y="3196"/>
                    <a:pt x="10" y="3196"/>
                  </a:cubicBezTo>
                  <a:cubicBezTo>
                    <a:pt x="10" y="3196"/>
                    <a:pt x="181" y="3196"/>
                    <a:pt x="233" y="3076"/>
                  </a:cubicBezTo>
                  <a:lnTo>
                    <a:pt x="233" y="3076"/>
                  </a:lnTo>
                  <a:cubicBezTo>
                    <a:pt x="233" y="3076"/>
                    <a:pt x="233" y="3884"/>
                    <a:pt x="216" y="4176"/>
                  </a:cubicBezTo>
                  <a:cubicBezTo>
                    <a:pt x="216" y="4469"/>
                    <a:pt x="27" y="4864"/>
                    <a:pt x="10" y="5036"/>
                  </a:cubicBezTo>
                  <a:cubicBezTo>
                    <a:pt x="0" y="5082"/>
                    <a:pt x="17" y="5099"/>
                    <a:pt x="49" y="5099"/>
                  </a:cubicBezTo>
                  <a:cubicBezTo>
                    <a:pt x="126" y="5099"/>
                    <a:pt x="294" y="4998"/>
                    <a:pt x="381" y="4998"/>
                  </a:cubicBezTo>
                  <a:cubicBezTo>
                    <a:pt x="390" y="4998"/>
                    <a:pt x="398" y="4999"/>
                    <a:pt x="405" y="5002"/>
                  </a:cubicBezTo>
                  <a:cubicBezTo>
                    <a:pt x="491" y="5036"/>
                    <a:pt x="1076" y="6652"/>
                    <a:pt x="1076" y="6876"/>
                  </a:cubicBezTo>
                  <a:cubicBezTo>
                    <a:pt x="1093" y="7116"/>
                    <a:pt x="508" y="8045"/>
                    <a:pt x="474" y="8217"/>
                  </a:cubicBezTo>
                  <a:cubicBezTo>
                    <a:pt x="463" y="8251"/>
                    <a:pt x="476" y="8265"/>
                    <a:pt x="505" y="8265"/>
                  </a:cubicBezTo>
                  <a:cubicBezTo>
                    <a:pt x="621" y="8265"/>
                    <a:pt x="1003" y="8045"/>
                    <a:pt x="1265" y="8045"/>
                  </a:cubicBezTo>
                  <a:cubicBezTo>
                    <a:pt x="1274" y="8044"/>
                    <a:pt x="1284" y="8044"/>
                    <a:pt x="1293" y="8044"/>
                  </a:cubicBezTo>
                  <a:cubicBezTo>
                    <a:pt x="1588" y="8044"/>
                    <a:pt x="2066" y="8271"/>
                    <a:pt x="2233" y="8271"/>
                  </a:cubicBezTo>
                  <a:cubicBezTo>
                    <a:pt x="2244" y="8271"/>
                    <a:pt x="2254" y="8270"/>
                    <a:pt x="2262" y="8268"/>
                  </a:cubicBezTo>
                  <a:cubicBezTo>
                    <a:pt x="2399" y="8217"/>
                    <a:pt x="1368" y="7151"/>
                    <a:pt x="1368" y="7151"/>
                  </a:cubicBezTo>
                  <a:cubicBezTo>
                    <a:pt x="1368" y="7151"/>
                    <a:pt x="1213" y="6962"/>
                    <a:pt x="1677" y="6033"/>
                  </a:cubicBezTo>
                  <a:cubicBezTo>
                    <a:pt x="2141" y="5088"/>
                    <a:pt x="2313" y="4365"/>
                    <a:pt x="2313" y="4365"/>
                  </a:cubicBezTo>
                  <a:cubicBezTo>
                    <a:pt x="2313" y="4365"/>
                    <a:pt x="2760" y="4348"/>
                    <a:pt x="2829" y="4279"/>
                  </a:cubicBezTo>
                  <a:cubicBezTo>
                    <a:pt x="2881" y="4228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5"/>
                    <a:pt x="2468" y="3167"/>
                    <a:pt x="2521" y="3167"/>
                  </a:cubicBezTo>
                  <a:cubicBezTo>
                    <a:pt x="2677" y="3167"/>
                    <a:pt x="2999" y="3235"/>
                    <a:pt x="3131" y="3235"/>
                  </a:cubicBezTo>
                  <a:cubicBezTo>
                    <a:pt x="3171" y="3235"/>
                    <a:pt x="3193" y="3229"/>
                    <a:pt x="3190" y="3213"/>
                  </a:cubicBezTo>
                  <a:cubicBezTo>
                    <a:pt x="3104" y="2887"/>
                    <a:pt x="2399" y="2388"/>
                    <a:pt x="2365" y="2165"/>
                  </a:cubicBezTo>
                  <a:cubicBezTo>
                    <a:pt x="2331" y="1941"/>
                    <a:pt x="2159" y="1357"/>
                    <a:pt x="1849" y="738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7" y="30"/>
                    <a:pt x="1179" y="67"/>
                  </a:cubicBezTo>
                  <a:cubicBezTo>
                    <a:pt x="1179" y="67"/>
                    <a:pt x="1129" y="1"/>
                    <a:pt x="1058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5731825" y="2919054"/>
              <a:ext cx="79825" cy="206775"/>
            </a:xfrm>
            <a:custGeom>
              <a:avLst/>
              <a:gdLst/>
              <a:ahLst/>
              <a:cxnLst/>
              <a:rect l="l" t="t" r="r" b="b"/>
              <a:pathLst>
                <a:path w="3193" h="8271" extrusionOk="0">
                  <a:moveTo>
                    <a:pt x="1063" y="0"/>
                  </a:moveTo>
                  <a:cubicBezTo>
                    <a:pt x="1033" y="0"/>
                    <a:pt x="1000" y="13"/>
                    <a:pt x="968" y="49"/>
                  </a:cubicBezTo>
                  <a:cubicBezTo>
                    <a:pt x="848" y="187"/>
                    <a:pt x="384" y="1494"/>
                    <a:pt x="281" y="1975"/>
                  </a:cubicBezTo>
                  <a:cubicBezTo>
                    <a:pt x="160" y="2439"/>
                    <a:pt x="6" y="3196"/>
                    <a:pt x="6" y="3196"/>
                  </a:cubicBezTo>
                  <a:cubicBezTo>
                    <a:pt x="6" y="3196"/>
                    <a:pt x="195" y="3196"/>
                    <a:pt x="246" y="3075"/>
                  </a:cubicBezTo>
                  <a:lnTo>
                    <a:pt x="246" y="3075"/>
                  </a:lnTo>
                  <a:cubicBezTo>
                    <a:pt x="246" y="3076"/>
                    <a:pt x="229" y="3884"/>
                    <a:pt x="229" y="4176"/>
                  </a:cubicBezTo>
                  <a:cubicBezTo>
                    <a:pt x="212" y="4468"/>
                    <a:pt x="40" y="4864"/>
                    <a:pt x="6" y="5035"/>
                  </a:cubicBezTo>
                  <a:cubicBezTo>
                    <a:pt x="1" y="5082"/>
                    <a:pt x="21" y="5098"/>
                    <a:pt x="55" y="5098"/>
                  </a:cubicBezTo>
                  <a:cubicBezTo>
                    <a:pt x="139" y="5098"/>
                    <a:pt x="307" y="4998"/>
                    <a:pt x="394" y="4998"/>
                  </a:cubicBezTo>
                  <a:cubicBezTo>
                    <a:pt x="403" y="4998"/>
                    <a:pt x="411" y="4999"/>
                    <a:pt x="418" y="5001"/>
                  </a:cubicBezTo>
                  <a:cubicBezTo>
                    <a:pt x="504" y="5035"/>
                    <a:pt x="1089" y="6652"/>
                    <a:pt x="1089" y="6875"/>
                  </a:cubicBezTo>
                  <a:cubicBezTo>
                    <a:pt x="1089" y="7116"/>
                    <a:pt x="521" y="8044"/>
                    <a:pt x="470" y="8216"/>
                  </a:cubicBezTo>
                  <a:cubicBezTo>
                    <a:pt x="459" y="8251"/>
                    <a:pt x="472" y="8264"/>
                    <a:pt x="501" y="8264"/>
                  </a:cubicBezTo>
                  <a:cubicBezTo>
                    <a:pt x="617" y="8264"/>
                    <a:pt x="999" y="8044"/>
                    <a:pt x="1261" y="8044"/>
                  </a:cubicBezTo>
                  <a:cubicBezTo>
                    <a:pt x="1271" y="8044"/>
                    <a:pt x="1281" y="8043"/>
                    <a:pt x="1291" y="8043"/>
                  </a:cubicBezTo>
                  <a:cubicBezTo>
                    <a:pt x="1600" y="8043"/>
                    <a:pt x="2079" y="8271"/>
                    <a:pt x="2247" y="8271"/>
                  </a:cubicBezTo>
                  <a:cubicBezTo>
                    <a:pt x="2257" y="8271"/>
                    <a:pt x="2267" y="8270"/>
                    <a:pt x="2275" y="8268"/>
                  </a:cubicBezTo>
                  <a:cubicBezTo>
                    <a:pt x="2395" y="8216"/>
                    <a:pt x="1381" y="7150"/>
                    <a:pt x="1381" y="7150"/>
                  </a:cubicBezTo>
                  <a:cubicBezTo>
                    <a:pt x="1381" y="7150"/>
                    <a:pt x="1226" y="6961"/>
                    <a:pt x="1690" y="6033"/>
                  </a:cubicBezTo>
                  <a:cubicBezTo>
                    <a:pt x="2155" y="5087"/>
                    <a:pt x="2327" y="4365"/>
                    <a:pt x="2327" y="4365"/>
                  </a:cubicBezTo>
                  <a:cubicBezTo>
                    <a:pt x="2327" y="4365"/>
                    <a:pt x="2774" y="4348"/>
                    <a:pt x="2842" y="4279"/>
                  </a:cubicBezTo>
                  <a:cubicBezTo>
                    <a:pt x="2894" y="4227"/>
                    <a:pt x="2464" y="3729"/>
                    <a:pt x="2430" y="3626"/>
                  </a:cubicBezTo>
                  <a:cubicBezTo>
                    <a:pt x="2413" y="3540"/>
                    <a:pt x="2430" y="3282"/>
                    <a:pt x="2430" y="3196"/>
                  </a:cubicBezTo>
                  <a:cubicBezTo>
                    <a:pt x="2430" y="3174"/>
                    <a:pt x="2464" y="3166"/>
                    <a:pt x="2519" y="3166"/>
                  </a:cubicBezTo>
                  <a:cubicBezTo>
                    <a:pt x="2678" y="3166"/>
                    <a:pt x="3005" y="3235"/>
                    <a:pt x="3134" y="3235"/>
                  </a:cubicBezTo>
                  <a:cubicBezTo>
                    <a:pt x="3172" y="3235"/>
                    <a:pt x="3192" y="3229"/>
                    <a:pt x="3186" y="3213"/>
                  </a:cubicBezTo>
                  <a:cubicBezTo>
                    <a:pt x="3100" y="2886"/>
                    <a:pt x="2395" y="2388"/>
                    <a:pt x="2378" y="2164"/>
                  </a:cubicBezTo>
                  <a:cubicBezTo>
                    <a:pt x="2344" y="1941"/>
                    <a:pt x="2155" y="1356"/>
                    <a:pt x="1862" y="737"/>
                  </a:cubicBezTo>
                  <a:cubicBezTo>
                    <a:pt x="1620" y="253"/>
                    <a:pt x="1399" y="11"/>
                    <a:pt x="1273" y="11"/>
                  </a:cubicBezTo>
                  <a:cubicBezTo>
                    <a:pt x="1238" y="11"/>
                    <a:pt x="1211" y="29"/>
                    <a:pt x="1192" y="67"/>
                  </a:cubicBezTo>
                  <a:cubicBezTo>
                    <a:pt x="1192" y="67"/>
                    <a:pt x="1134" y="0"/>
                    <a:pt x="106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964241" y="3522567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3" y="177"/>
                    <a:pt x="389" y="1501"/>
                    <a:pt x="268" y="1966"/>
                  </a:cubicBezTo>
                  <a:cubicBezTo>
                    <a:pt x="165" y="2447"/>
                    <a:pt x="10" y="3186"/>
                    <a:pt x="10" y="3186"/>
                  </a:cubicBezTo>
                  <a:cubicBezTo>
                    <a:pt x="10" y="3186"/>
                    <a:pt x="182" y="3186"/>
                    <a:pt x="251" y="3083"/>
                  </a:cubicBezTo>
                  <a:lnTo>
                    <a:pt x="251" y="3083"/>
                  </a:lnTo>
                  <a:cubicBezTo>
                    <a:pt x="251" y="3083"/>
                    <a:pt x="234" y="3891"/>
                    <a:pt x="217" y="4183"/>
                  </a:cubicBezTo>
                  <a:cubicBezTo>
                    <a:pt x="217" y="4459"/>
                    <a:pt x="45" y="4854"/>
                    <a:pt x="10" y="5026"/>
                  </a:cubicBezTo>
                  <a:cubicBezTo>
                    <a:pt x="0" y="5080"/>
                    <a:pt x="21" y="5099"/>
                    <a:pt x="58" y="5099"/>
                  </a:cubicBezTo>
                  <a:cubicBezTo>
                    <a:pt x="146" y="5099"/>
                    <a:pt x="326" y="4991"/>
                    <a:pt x="396" y="4991"/>
                  </a:cubicBezTo>
                  <a:cubicBezTo>
                    <a:pt x="399" y="4991"/>
                    <a:pt x="403" y="4991"/>
                    <a:pt x="406" y="4992"/>
                  </a:cubicBezTo>
                  <a:cubicBezTo>
                    <a:pt x="509" y="5026"/>
                    <a:pt x="1076" y="6642"/>
                    <a:pt x="1093" y="6883"/>
                  </a:cubicBezTo>
                  <a:cubicBezTo>
                    <a:pt x="1093" y="7106"/>
                    <a:pt x="526" y="8035"/>
                    <a:pt x="474" y="8207"/>
                  </a:cubicBezTo>
                  <a:cubicBezTo>
                    <a:pt x="464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5" y="8035"/>
                  </a:cubicBezTo>
                  <a:cubicBezTo>
                    <a:pt x="1275" y="8034"/>
                    <a:pt x="1284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0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31" y="6969"/>
                    <a:pt x="1695" y="6023"/>
                  </a:cubicBezTo>
                  <a:cubicBezTo>
                    <a:pt x="2159" y="5077"/>
                    <a:pt x="2331" y="4355"/>
                    <a:pt x="2331" y="4355"/>
                  </a:cubicBezTo>
                  <a:cubicBezTo>
                    <a:pt x="2331" y="4355"/>
                    <a:pt x="2778" y="4355"/>
                    <a:pt x="2847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7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0" y="3163"/>
                  </a:cubicBezTo>
                  <a:cubicBezTo>
                    <a:pt x="2658" y="3163"/>
                    <a:pt x="2982" y="3226"/>
                    <a:pt x="3123" y="3226"/>
                  </a:cubicBezTo>
                  <a:cubicBezTo>
                    <a:pt x="3168" y="3226"/>
                    <a:pt x="3194" y="3220"/>
                    <a:pt x="3191" y="3203"/>
                  </a:cubicBezTo>
                  <a:cubicBezTo>
                    <a:pt x="3105" y="2877"/>
                    <a:pt x="2400" y="2395"/>
                    <a:pt x="2366" y="2172"/>
                  </a:cubicBezTo>
                  <a:cubicBezTo>
                    <a:pt x="2349" y="1931"/>
                    <a:pt x="2159" y="1347"/>
                    <a:pt x="1850" y="745"/>
                  </a:cubicBezTo>
                  <a:cubicBezTo>
                    <a:pt x="1623" y="264"/>
                    <a:pt x="1406" y="11"/>
                    <a:pt x="1272" y="11"/>
                  </a:cubicBezTo>
                  <a:cubicBezTo>
                    <a:pt x="1234" y="11"/>
                    <a:pt x="1202" y="32"/>
                    <a:pt x="1179" y="74"/>
                  </a:cubicBezTo>
                  <a:cubicBezTo>
                    <a:pt x="1179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39764" y="5124372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4" y="1"/>
                  </a:moveTo>
                  <a:cubicBezTo>
                    <a:pt x="1033" y="1"/>
                    <a:pt x="1000" y="15"/>
                    <a:pt x="968" y="58"/>
                  </a:cubicBezTo>
                  <a:cubicBezTo>
                    <a:pt x="848" y="178"/>
                    <a:pt x="384" y="1502"/>
                    <a:pt x="280" y="1966"/>
                  </a:cubicBezTo>
                  <a:cubicBezTo>
                    <a:pt x="160" y="2447"/>
                    <a:pt x="5" y="3187"/>
                    <a:pt x="5" y="3187"/>
                  </a:cubicBezTo>
                  <a:cubicBezTo>
                    <a:pt x="5" y="3187"/>
                    <a:pt x="194" y="3187"/>
                    <a:pt x="246" y="3084"/>
                  </a:cubicBezTo>
                  <a:lnTo>
                    <a:pt x="246" y="3084"/>
                  </a:lnTo>
                  <a:cubicBezTo>
                    <a:pt x="246" y="3084"/>
                    <a:pt x="246" y="3892"/>
                    <a:pt x="229" y="4184"/>
                  </a:cubicBezTo>
                  <a:cubicBezTo>
                    <a:pt x="212" y="4476"/>
                    <a:pt x="40" y="4855"/>
                    <a:pt x="5" y="5044"/>
                  </a:cubicBezTo>
                  <a:cubicBezTo>
                    <a:pt x="1" y="5090"/>
                    <a:pt x="21" y="5106"/>
                    <a:pt x="55" y="5106"/>
                  </a:cubicBezTo>
                  <a:cubicBezTo>
                    <a:pt x="139" y="5106"/>
                    <a:pt x="307" y="5006"/>
                    <a:pt x="394" y="5006"/>
                  </a:cubicBezTo>
                  <a:cubicBezTo>
                    <a:pt x="403" y="5006"/>
                    <a:pt x="411" y="5007"/>
                    <a:pt x="418" y="5009"/>
                  </a:cubicBezTo>
                  <a:cubicBezTo>
                    <a:pt x="504" y="5026"/>
                    <a:pt x="1089" y="6643"/>
                    <a:pt x="1089" y="6883"/>
                  </a:cubicBezTo>
                  <a:cubicBezTo>
                    <a:pt x="1106" y="7107"/>
                    <a:pt x="521" y="8052"/>
                    <a:pt x="470" y="8207"/>
                  </a:cubicBezTo>
                  <a:cubicBezTo>
                    <a:pt x="462" y="8243"/>
                    <a:pt x="478" y="8257"/>
                    <a:pt x="511" y="8257"/>
                  </a:cubicBezTo>
                  <a:cubicBezTo>
                    <a:pt x="634" y="8257"/>
                    <a:pt x="1001" y="8049"/>
                    <a:pt x="1260" y="8035"/>
                  </a:cubicBezTo>
                  <a:cubicBezTo>
                    <a:pt x="1559" y="8035"/>
                    <a:pt x="2045" y="8265"/>
                    <a:pt x="2231" y="8265"/>
                  </a:cubicBezTo>
                  <a:cubicBezTo>
                    <a:pt x="2248" y="8265"/>
                    <a:pt x="2263" y="8263"/>
                    <a:pt x="2275" y="8259"/>
                  </a:cubicBezTo>
                  <a:cubicBezTo>
                    <a:pt x="2395" y="8207"/>
                    <a:pt x="1381" y="7141"/>
                    <a:pt x="1381" y="7141"/>
                  </a:cubicBezTo>
                  <a:cubicBezTo>
                    <a:pt x="1381" y="7141"/>
                    <a:pt x="1226" y="6969"/>
                    <a:pt x="1690" y="6024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2" y="4287"/>
                  </a:cubicBezTo>
                  <a:cubicBezTo>
                    <a:pt x="2894" y="4236"/>
                    <a:pt x="2464" y="3720"/>
                    <a:pt x="2447" y="3634"/>
                  </a:cubicBezTo>
                  <a:cubicBezTo>
                    <a:pt x="2412" y="3548"/>
                    <a:pt x="2447" y="3290"/>
                    <a:pt x="2447" y="3187"/>
                  </a:cubicBezTo>
                  <a:cubicBezTo>
                    <a:pt x="2447" y="3171"/>
                    <a:pt x="2472" y="3165"/>
                    <a:pt x="2512" y="3165"/>
                  </a:cubicBezTo>
                  <a:cubicBezTo>
                    <a:pt x="2658" y="3165"/>
                    <a:pt x="3007" y="3243"/>
                    <a:pt x="3145" y="3243"/>
                  </a:cubicBezTo>
                  <a:cubicBezTo>
                    <a:pt x="3184" y="3243"/>
                    <a:pt x="3206" y="3237"/>
                    <a:pt x="3203" y="3221"/>
                  </a:cubicBezTo>
                  <a:cubicBezTo>
                    <a:pt x="3117" y="2877"/>
                    <a:pt x="2395" y="2396"/>
                    <a:pt x="2378" y="2172"/>
                  </a:cubicBezTo>
                  <a:cubicBezTo>
                    <a:pt x="2344" y="1949"/>
                    <a:pt x="2172" y="1364"/>
                    <a:pt x="1862" y="745"/>
                  </a:cubicBezTo>
                  <a:cubicBezTo>
                    <a:pt x="1620" y="261"/>
                    <a:pt x="1399" y="19"/>
                    <a:pt x="1273" y="19"/>
                  </a:cubicBezTo>
                  <a:cubicBezTo>
                    <a:pt x="1238" y="19"/>
                    <a:pt x="1210" y="37"/>
                    <a:pt x="1192" y="75"/>
                  </a:cubicBezTo>
                  <a:cubicBezTo>
                    <a:pt x="1192" y="75"/>
                    <a:pt x="1134" y="1"/>
                    <a:pt x="1064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47757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22" name="Google Shape;122;p7"/>
          <p:cNvGrpSpPr/>
          <p:nvPr/>
        </p:nvGrpSpPr>
        <p:grpSpPr>
          <a:xfrm flipH="1">
            <a:off x="6111773" y="2621512"/>
            <a:ext cx="3211545" cy="3885581"/>
            <a:chOff x="3353725" y="1945400"/>
            <a:chExt cx="835600" cy="1010975"/>
          </a:xfrm>
        </p:grpSpPr>
        <p:sp>
          <p:nvSpPr>
            <p:cNvPr id="123" name="Google Shape;123;p7"/>
            <p:cNvSpPr/>
            <p:nvPr/>
          </p:nvSpPr>
          <p:spPr>
            <a:xfrm>
              <a:off x="3353725" y="1945400"/>
              <a:ext cx="835600" cy="507225"/>
            </a:xfrm>
            <a:custGeom>
              <a:avLst/>
              <a:gdLst/>
              <a:ahLst/>
              <a:cxnLst/>
              <a:rect l="l" t="t" r="r" b="b"/>
              <a:pathLst>
                <a:path w="33424" h="20289" extrusionOk="0">
                  <a:moveTo>
                    <a:pt x="0" y="20288"/>
                  </a:moveTo>
                  <a:lnTo>
                    <a:pt x="2063" y="18878"/>
                  </a:lnTo>
                  <a:lnTo>
                    <a:pt x="4505" y="18878"/>
                  </a:lnTo>
                  <a:lnTo>
                    <a:pt x="6293" y="17658"/>
                  </a:lnTo>
                  <a:lnTo>
                    <a:pt x="7720" y="16712"/>
                  </a:lnTo>
                  <a:lnTo>
                    <a:pt x="8614" y="12053"/>
                  </a:lnTo>
                  <a:lnTo>
                    <a:pt x="10814" y="9749"/>
                  </a:lnTo>
                  <a:lnTo>
                    <a:pt x="11433" y="3112"/>
                  </a:lnTo>
                  <a:lnTo>
                    <a:pt x="13204" y="997"/>
                  </a:lnTo>
                  <a:lnTo>
                    <a:pt x="17313" y="0"/>
                  </a:lnTo>
                  <a:lnTo>
                    <a:pt x="21423" y="2442"/>
                  </a:lnTo>
                  <a:lnTo>
                    <a:pt x="20425" y="7342"/>
                  </a:lnTo>
                  <a:lnTo>
                    <a:pt x="22265" y="8339"/>
                  </a:lnTo>
                  <a:lnTo>
                    <a:pt x="24431" y="13755"/>
                  </a:lnTo>
                  <a:lnTo>
                    <a:pt x="27440" y="15440"/>
                  </a:lnTo>
                  <a:lnTo>
                    <a:pt x="28713" y="18620"/>
                  </a:lnTo>
                  <a:lnTo>
                    <a:pt x="31395" y="18448"/>
                  </a:lnTo>
                  <a:lnTo>
                    <a:pt x="33423" y="2028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3546700" y="2246700"/>
              <a:ext cx="153050" cy="205925"/>
            </a:xfrm>
            <a:custGeom>
              <a:avLst/>
              <a:gdLst/>
              <a:ahLst/>
              <a:cxnLst/>
              <a:rect l="l" t="t" r="r" b="b"/>
              <a:pathLst>
                <a:path w="6122" h="8237" extrusionOk="0">
                  <a:moveTo>
                    <a:pt x="1" y="4660"/>
                  </a:moveTo>
                  <a:lnTo>
                    <a:pt x="6121" y="8236"/>
                  </a:lnTo>
                  <a:lnTo>
                    <a:pt x="5434" y="15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3682525" y="2241125"/>
              <a:ext cx="235150" cy="211500"/>
            </a:xfrm>
            <a:custGeom>
              <a:avLst/>
              <a:gdLst/>
              <a:ahLst/>
              <a:cxnLst/>
              <a:rect l="l" t="t" r="r" b="b"/>
              <a:pathLst>
                <a:path w="9406" h="8460" extrusionOk="0">
                  <a:moveTo>
                    <a:pt x="1" y="1771"/>
                  </a:moveTo>
                  <a:lnTo>
                    <a:pt x="5795" y="0"/>
                  </a:lnTo>
                  <a:lnTo>
                    <a:pt x="9405" y="4625"/>
                  </a:lnTo>
                  <a:lnTo>
                    <a:pt x="688" y="845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3827375" y="2128925"/>
              <a:ext cx="137150" cy="227825"/>
            </a:xfrm>
            <a:custGeom>
              <a:avLst/>
              <a:gdLst/>
              <a:ahLst/>
              <a:cxnLst/>
              <a:rect l="l" t="t" r="r" b="b"/>
              <a:pathLst>
                <a:path w="5486" h="9113" extrusionOk="0">
                  <a:moveTo>
                    <a:pt x="1479" y="1"/>
                  </a:moveTo>
                  <a:lnTo>
                    <a:pt x="1" y="4488"/>
                  </a:lnTo>
                  <a:lnTo>
                    <a:pt x="3611" y="9113"/>
                  </a:lnTo>
                  <a:lnTo>
                    <a:pt x="5485" y="6414"/>
                  </a:lnTo>
                  <a:lnTo>
                    <a:pt x="946" y="39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3767200" y="2349850"/>
              <a:ext cx="304350" cy="102775"/>
            </a:xfrm>
            <a:custGeom>
              <a:avLst/>
              <a:gdLst/>
              <a:ahLst/>
              <a:cxnLst/>
              <a:rect l="l" t="t" r="r" b="b"/>
              <a:pathLst>
                <a:path w="12174" h="4111" extrusionOk="0">
                  <a:moveTo>
                    <a:pt x="12174" y="2442"/>
                  </a:moveTo>
                  <a:lnTo>
                    <a:pt x="8855" y="1"/>
                  </a:lnTo>
                  <a:lnTo>
                    <a:pt x="7686" y="2442"/>
                  </a:lnTo>
                  <a:lnTo>
                    <a:pt x="1" y="4110"/>
                  </a:lnTo>
                  <a:lnTo>
                    <a:pt x="11279" y="41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3964500" y="2289250"/>
              <a:ext cx="107050" cy="121675"/>
            </a:xfrm>
            <a:custGeom>
              <a:avLst/>
              <a:gdLst/>
              <a:ahLst/>
              <a:cxnLst/>
              <a:rect l="l" t="t" r="r" b="b"/>
              <a:pathLst>
                <a:path w="4282" h="4867" extrusionOk="0">
                  <a:moveTo>
                    <a:pt x="963" y="2425"/>
                  </a:moveTo>
                  <a:lnTo>
                    <a:pt x="0" y="1"/>
                  </a:lnTo>
                  <a:lnTo>
                    <a:pt x="3009" y="1686"/>
                  </a:lnTo>
                  <a:lnTo>
                    <a:pt x="4282" y="48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3699725" y="2289250"/>
              <a:ext cx="288875" cy="163375"/>
            </a:xfrm>
            <a:custGeom>
              <a:avLst/>
              <a:gdLst/>
              <a:ahLst/>
              <a:cxnLst/>
              <a:rect l="l" t="t" r="r" b="b"/>
              <a:pathLst>
                <a:path w="11555" h="6535" extrusionOk="0">
                  <a:moveTo>
                    <a:pt x="10591" y="1"/>
                  </a:moveTo>
                  <a:lnTo>
                    <a:pt x="10849" y="2425"/>
                  </a:lnTo>
                  <a:lnTo>
                    <a:pt x="9749" y="4402"/>
                  </a:lnTo>
                  <a:lnTo>
                    <a:pt x="0" y="6534"/>
                  </a:lnTo>
                  <a:lnTo>
                    <a:pt x="2700" y="6534"/>
                  </a:lnTo>
                  <a:lnTo>
                    <a:pt x="10385" y="4866"/>
                  </a:lnTo>
                  <a:lnTo>
                    <a:pt x="11554" y="24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3639550" y="1970325"/>
              <a:ext cx="154325" cy="201175"/>
            </a:xfrm>
            <a:custGeom>
              <a:avLst/>
              <a:gdLst/>
              <a:ahLst/>
              <a:cxnLst/>
              <a:rect l="l" t="t" r="r" b="b"/>
              <a:pathLst>
                <a:path w="6173" h="8047" extrusionOk="0">
                  <a:moveTo>
                    <a:pt x="0" y="2115"/>
                  </a:moveTo>
                  <a:lnTo>
                    <a:pt x="6173" y="8047"/>
                  </a:lnTo>
                  <a:lnTo>
                    <a:pt x="5691" y="5072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3786550" y="1945400"/>
              <a:ext cx="102750" cy="97575"/>
            </a:xfrm>
            <a:custGeom>
              <a:avLst/>
              <a:gdLst/>
              <a:ahLst/>
              <a:cxnLst/>
              <a:rect l="l" t="t" r="r" b="b"/>
              <a:pathLst>
                <a:path w="4110" h="3903" extrusionOk="0">
                  <a:moveTo>
                    <a:pt x="0" y="0"/>
                  </a:moveTo>
                  <a:lnTo>
                    <a:pt x="740" y="3903"/>
                  </a:lnTo>
                  <a:lnTo>
                    <a:pt x="4110" y="24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3569050" y="2189100"/>
              <a:ext cx="113500" cy="96300"/>
            </a:xfrm>
            <a:custGeom>
              <a:avLst/>
              <a:gdLst/>
              <a:ahLst/>
              <a:cxnLst/>
              <a:rect l="l" t="t" r="r" b="b"/>
              <a:pathLst>
                <a:path w="4540" h="3852" extrusionOk="0">
                  <a:moveTo>
                    <a:pt x="2201" y="1"/>
                  </a:moveTo>
                  <a:lnTo>
                    <a:pt x="4540" y="3852"/>
                  </a:lnTo>
                  <a:lnTo>
                    <a:pt x="1" y="23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3682525" y="2128925"/>
              <a:ext cx="181850" cy="156475"/>
            </a:xfrm>
            <a:custGeom>
              <a:avLst/>
              <a:gdLst/>
              <a:ahLst/>
              <a:cxnLst/>
              <a:rect l="l" t="t" r="r" b="b"/>
              <a:pathLst>
                <a:path w="7274" h="6259" extrusionOk="0">
                  <a:moveTo>
                    <a:pt x="1" y="6259"/>
                  </a:moveTo>
                  <a:lnTo>
                    <a:pt x="1067" y="2287"/>
                  </a:lnTo>
                  <a:lnTo>
                    <a:pt x="4454" y="1703"/>
                  </a:lnTo>
                  <a:lnTo>
                    <a:pt x="7273" y="1"/>
                  </a:lnTo>
                  <a:lnTo>
                    <a:pt x="5795" y="44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3682525" y="2241125"/>
              <a:ext cx="144875" cy="211500"/>
            </a:xfrm>
            <a:custGeom>
              <a:avLst/>
              <a:gdLst/>
              <a:ahLst/>
              <a:cxnLst/>
              <a:rect l="l" t="t" r="r" b="b"/>
              <a:pathLst>
                <a:path w="5795" h="8460" extrusionOk="0">
                  <a:moveTo>
                    <a:pt x="688" y="8459"/>
                  </a:moveTo>
                  <a:lnTo>
                    <a:pt x="1479" y="2304"/>
                  </a:lnTo>
                  <a:lnTo>
                    <a:pt x="5795" y="0"/>
                  </a:lnTo>
                  <a:lnTo>
                    <a:pt x="1" y="17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3466325" y="2363175"/>
              <a:ext cx="233425" cy="89450"/>
            </a:xfrm>
            <a:custGeom>
              <a:avLst/>
              <a:gdLst/>
              <a:ahLst/>
              <a:cxnLst/>
              <a:rect l="l" t="t" r="r" b="b"/>
              <a:pathLst>
                <a:path w="9337" h="3578" extrusionOk="0">
                  <a:moveTo>
                    <a:pt x="9336" y="3577"/>
                  </a:moveTo>
                  <a:lnTo>
                    <a:pt x="3216" y="1"/>
                  </a:lnTo>
                  <a:lnTo>
                    <a:pt x="1" y="2167"/>
                  </a:lnTo>
                  <a:lnTo>
                    <a:pt x="2923" y="9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3353725" y="2417350"/>
              <a:ext cx="176675" cy="35275"/>
            </a:xfrm>
            <a:custGeom>
              <a:avLst/>
              <a:gdLst/>
              <a:ahLst/>
              <a:cxnLst/>
              <a:rect l="l" t="t" r="r" b="b"/>
              <a:pathLst>
                <a:path w="7067" h="1411" extrusionOk="0">
                  <a:moveTo>
                    <a:pt x="2063" y="0"/>
                  </a:moveTo>
                  <a:lnTo>
                    <a:pt x="7066" y="1410"/>
                  </a:lnTo>
                  <a:lnTo>
                    <a:pt x="0" y="14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4049175" y="2410900"/>
              <a:ext cx="140150" cy="41725"/>
            </a:xfrm>
            <a:custGeom>
              <a:avLst/>
              <a:gdLst/>
              <a:ahLst/>
              <a:cxnLst/>
              <a:rect l="l" t="t" r="r" b="b"/>
              <a:pathLst>
                <a:path w="5606" h="1669" extrusionOk="0">
                  <a:moveTo>
                    <a:pt x="895" y="0"/>
                  </a:moveTo>
                  <a:lnTo>
                    <a:pt x="2837" y="1066"/>
                  </a:lnTo>
                  <a:lnTo>
                    <a:pt x="5605" y="1668"/>
                  </a:lnTo>
                  <a:lnTo>
                    <a:pt x="0" y="16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3490400" y="2428950"/>
              <a:ext cx="124675" cy="23675"/>
            </a:xfrm>
            <a:custGeom>
              <a:avLst/>
              <a:gdLst/>
              <a:ahLst/>
              <a:cxnLst/>
              <a:rect l="l" t="t" r="r" b="b"/>
              <a:pathLst>
                <a:path w="4987" h="947" extrusionOk="0">
                  <a:moveTo>
                    <a:pt x="4986" y="946"/>
                  </a:moveTo>
                  <a:lnTo>
                    <a:pt x="4075" y="361"/>
                  </a:lnTo>
                  <a:lnTo>
                    <a:pt x="2958" y="447"/>
                  </a:lnTo>
                  <a:lnTo>
                    <a:pt x="1599" y="0"/>
                  </a:lnTo>
                  <a:lnTo>
                    <a:pt x="533" y="379"/>
                  </a:lnTo>
                  <a:lnTo>
                    <a:pt x="0" y="94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3898725" y="2434525"/>
              <a:ext cx="196900" cy="18100"/>
            </a:xfrm>
            <a:custGeom>
              <a:avLst/>
              <a:gdLst/>
              <a:ahLst/>
              <a:cxnLst/>
              <a:rect l="l" t="t" r="r" b="b"/>
              <a:pathLst>
                <a:path w="7876" h="724" extrusionOk="0">
                  <a:moveTo>
                    <a:pt x="1" y="723"/>
                  </a:moveTo>
                  <a:lnTo>
                    <a:pt x="757" y="190"/>
                  </a:lnTo>
                  <a:lnTo>
                    <a:pt x="2477" y="1"/>
                  </a:lnTo>
                  <a:lnTo>
                    <a:pt x="3457" y="362"/>
                  </a:lnTo>
                  <a:lnTo>
                    <a:pt x="4058" y="1"/>
                  </a:lnTo>
                  <a:lnTo>
                    <a:pt x="4884" y="156"/>
                  </a:lnTo>
                  <a:lnTo>
                    <a:pt x="5365" y="517"/>
                  </a:lnTo>
                  <a:lnTo>
                    <a:pt x="6018" y="293"/>
                  </a:lnTo>
                  <a:lnTo>
                    <a:pt x="7875" y="7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3353725" y="2449150"/>
              <a:ext cx="835600" cy="507225"/>
            </a:xfrm>
            <a:custGeom>
              <a:avLst/>
              <a:gdLst/>
              <a:ahLst/>
              <a:cxnLst/>
              <a:rect l="l" t="t" r="r" b="b"/>
              <a:pathLst>
                <a:path w="33424" h="20289" extrusionOk="0">
                  <a:moveTo>
                    <a:pt x="27939" y="1"/>
                  </a:moveTo>
                  <a:lnTo>
                    <a:pt x="26340" y="1"/>
                  </a:lnTo>
                  <a:lnTo>
                    <a:pt x="22953" y="1"/>
                  </a:lnTo>
                  <a:lnTo>
                    <a:pt x="19583" y="1"/>
                  </a:lnTo>
                  <a:lnTo>
                    <a:pt x="16866" y="1"/>
                  </a:lnTo>
                  <a:lnTo>
                    <a:pt x="11605" y="1"/>
                  </a:lnTo>
                  <a:lnTo>
                    <a:pt x="5588" y="1"/>
                  </a:lnTo>
                  <a:lnTo>
                    <a:pt x="3748" y="1"/>
                  </a:lnTo>
                  <a:lnTo>
                    <a:pt x="0" y="1"/>
                  </a:lnTo>
                  <a:lnTo>
                    <a:pt x="2012" y="1840"/>
                  </a:lnTo>
                  <a:lnTo>
                    <a:pt x="4694" y="1668"/>
                  </a:lnTo>
                  <a:lnTo>
                    <a:pt x="5966" y="4849"/>
                  </a:lnTo>
                  <a:lnTo>
                    <a:pt x="8992" y="6534"/>
                  </a:lnTo>
                  <a:lnTo>
                    <a:pt x="11158" y="11950"/>
                  </a:lnTo>
                  <a:lnTo>
                    <a:pt x="12981" y="12947"/>
                  </a:lnTo>
                  <a:lnTo>
                    <a:pt x="12001" y="17847"/>
                  </a:lnTo>
                  <a:lnTo>
                    <a:pt x="16093" y="20288"/>
                  </a:lnTo>
                  <a:lnTo>
                    <a:pt x="20219" y="19291"/>
                  </a:lnTo>
                  <a:lnTo>
                    <a:pt x="21973" y="17176"/>
                  </a:lnTo>
                  <a:lnTo>
                    <a:pt x="22592" y="10540"/>
                  </a:lnTo>
                  <a:lnTo>
                    <a:pt x="24810" y="8236"/>
                  </a:lnTo>
                  <a:lnTo>
                    <a:pt x="25704" y="3577"/>
                  </a:lnTo>
                  <a:lnTo>
                    <a:pt x="27114" y="2631"/>
                  </a:lnTo>
                  <a:lnTo>
                    <a:pt x="28902" y="1410"/>
                  </a:lnTo>
                  <a:lnTo>
                    <a:pt x="31343" y="1410"/>
                  </a:lnTo>
                  <a:lnTo>
                    <a:pt x="33423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7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3225475" y="933150"/>
            <a:ext cx="5205300" cy="16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0" y="3302750"/>
            <a:ext cx="9144000" cy="1840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8"/>
          <p:cNvGrpSpPr/>
          <p:nvPr/>
        </p:nvGrpSpPr>
        <p:grpSpPr>
          <a:xfrm>
            <a:off x="-2237574" y="2174994"/>
            <a:ext cx="5714814" cy="2240816"/>
            <a:chOff x="1332675" y="3126550"/>
            <a:chExt cx="1021725" cy="400625"/>
          </a:xfrm>
        </p:grpSpPr>
        <p:sp>
          <p:nvSpPr>
            <p:cNvPr id="146" name="Google Shape;146;p8"/>
            <p:cNvSpPr/>
            <p:nvPr/>
          </p:nvSpPr>
          <p:spPr>
            <a:xfrm>
              <a:off x="1332675" y="3126550"/>
              <a:ext cx="1021725" cy="200325"/>
            </a:xfrm>
            <a:custGeom>
              <a:avLst/>
              <a:gdLst/>
              <a:ahLst/>
              <a:cxnLst/>
              <a:rect l="l" t="t" r="r" b="b"/>
              <a:pathLst>
                <a:path w="40869" h="8013" extrusionOk="0">
                  <a:moveTo>
                    <a:pt x="0" y="8013"/>
                  </a:moveTo>
                  <a:lnTo>
                    <a:pt x="2785" y="6655"/>
                  </a:lnTo>
                  <a:lnTo>
                    <a:pt x="4762" y="6981"/>
                  </a:lnTo>
                  <a:lnTo>
                    <a:pt x="6069" y="5331"/>
                  </a:lnTo>
                  <a:lnTo>
                    <a:pt x="8803" y="4677"/>
                  </a:lnTo>
                  <a:lnTo>
                    <a:pt x="11674" y="5279"/>
                  </a:lnTo>
                  <a:lnTo>
                    <a:pt x="15302" y="1136"/>
                  </a:lnTo>
                  <a:lnTo>
                    <a:pt x="21852" y="1"/>
                  </a:lnTo>
                  <a:lnTo>
                    <a:pt x="23090" y="2803"/>
                  </a:lnTo>
                  <a:lnTo>
                    <a:pt x="26787" y="2889"/>
                  </a:lnTo>
                  <a:lnTo>
                    <a:pt x="29572" y="3577"/>
                  </a:lnTo>
                  <a:lnTo>
                    <a:pt x="31515" y="6053"/>
                  </a:lnTo>
                  <a:lnTo>
                    <a:pt x="33853" y="5950"/>
                  </a:lnTo>
                  <a:lnTo>
                    <a:pt x="36260" y="7119"/>
                  </a:lnTo>
                  <a:lnTo>
                    <a:pt x="40868" y="80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1473650" y="3243475"/>
              <a:ext cx="220525" cy="83400"/>
            </a:xfrm>
            <a:custGeom>
              <a:avLst/>
              <a:gdLst/>
              <a:ahLst/>
              <a:cxnLst/>
              <a:rect l="l" t="t" r="r" b="b"/>
              <a:pathLst>
                <a:path w="8821" h="3336" extrusionOk="0">
                  <a:moveTo>
                    <a:pt x="0" y="3336"/>
                  </a:moveTo>
                  <a:lnTo>
                    <a:pt x="430" y="654"/>
                  </a:lnTo>
                  <a:lnTo>
                    <a:pt x="3164" y="0"/>
                  </a:lnTo>
                  <a:lnTo>
                    <a:pt x="8820" y="33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375225" y="3292900"/>
              <a:ext cx="98450" cy="33975"/>
            </a:xfrm>
            <a:custGeom>
              <a:avLst/>
              <a:gdLst/>
              <a:ahLst/>
              <a:cxnLst/>
              <a:rect l="l" t="t" r="r" b="b"/>
              <a:pathLst>
                <a:path w="3938" h="1359" extrusionOk="0">
                  <a:moveTo>
                    <a:pt x="3937" y="1359"/>
                  </a:moveTo>
                  <a:lnTo>
                    <a:pt x="3060" y="327"/>
                  </a:lnTo>
                  <a:lnTo>
                    <a:pt x="1083" y="1"/>
                  </a:lnTo>
                  <a:lnTo>
                    <a:pt x="0" y="13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451725" y="3259800"/>
              <a:ext cx="32700" cy="67075"/>
            </a:xfrm>
            <a:custGeom>
              <a:avLst/>
              <a:gdLst/>
              <a:ahLst/>
              <a:cxnLst/>
              <a:rect l="l" t="t" r="r" b="b"/>
              <a:pathLst>
                <a:path w="1308" h="2683" extrusionOk="0">
                  <a:moveTo>
                    <a:pt x="877" y="2683"/>
                  </a:moveTo>
                  <a:lnTo>
                    <a:pt x="0" y="1651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624525" y="3126550"/>
              <a:ext cx="285425" cy="149625"/>
            </a:xfrm>
            <a:custGeom>
              <a:avLst/>
              <a:gdLst/>
              <a:ahLst/>
              <a:cxnLst/>
              <a:rect l="l" t="t" r="r" b="b"/>
              <a:pathLst>
                <a:path w="11417" h="5985" extrusionOk="0">
                  <a:moveTo>
                    <a:pt x="0" y="5279"/>
                  </a:moveTo>
                  <a:lnTo>
                    <a:pt x="3886" y="1634"/>
                  </a:lnTo>
                  <a:lnTo>
                    <a:pt x="6551" y="895"/>
                  </a:lnTo>
                  <a:lnTo>
                    <a:pt x="6430" y="5984"/>
                  </a:lnTo>
                  <a:lnTo>
                    <a:pt x="9817" y="310"/>
                  </a:lnTo>
                  <a:lnTo>
                    <a:pt x="11416" y="2803"/>
                  </a:lnTo>
                  <a:lnTo>
                    <a:pt x="10178" y="1"/>
                  </a:lnTo>
                  <a:lnTo>
                    <a:pt x="3628" y="11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1909925" y="3196625"/>
              <a:ext cx="162075" cy="96725"/>
            </a:xfrm>
            <a:custGeom>
              <a:avLst/>
              <a:gdLst/>
              <a:ahLst/>
              <a:cxnLst/>
              <a:rect l="l" t="t" r="r" b="b"/>
              <a:pathLst>
                <a:path w="6483" h="3869" extrusionOk="0">
                  <a:moveTo>
                    <a:pt x="0" y="0"/>
                  </a:moveTo>
                  <a:lnTo>
                    <a:pt x="3250" y="499"/>
                  </a:lnTo>
                  <a:lnTo>
                    <a:pt x="5210" y="3869"/>
                  </a:lnTo>
                  <a:lnTo>
                    <a:pt x="4367" y="671"/>
                  </a:lnTo>
                  <a:lnTo>
                    <a:pt x="6482" y="774"/>
                  </a:lnTo>
                  <a:lnTo>
                    <a:pt x="3697" y="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1694150" y="3270975"/>
              <a:ext cx="215800" cy="55900"/>
            </a:xfrm>
            <a:custGeom>
              <a:avLst/>
              <a:gdLst/>
              <a:ahLst/>
              <a:cxnLst/>
              <a:rect l="l" t="t" r="r" b="b"/>
              <a:pathLst>
                <a:path w="8632" h="2236" extrusionOk="0">
                  <a:moveTo>
                    <a:pt x="0" y="2236"/>
                  </a:moveTo>
                  <a:lnTo>
                    <a:pt x="3405" y="1"/>
                  </a:lnTo>
                  <a:lnTo>
                    <a:pt x="8631" y="689"/>
                  </a:lnTo>
                  <a:lnTo>
                    <a:pt x="6585" y="22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1860500" y="3278725"/>
              <a:ext cx="167225" cy="48150"/>
            </a:xfrm>
            <a:custGeom>
              <a:avLst/>
              <a:gdLst/>
              <a:ahLst/>
              <a:cxnLst/>
              <a:rect l="l" t="t" r="r" b="b"/>
              <a:pathLst>
                <a:path w="6689" h="1926" extrusionOk="0">
                  <a:moveTo>
                    <a:pt x="1977" y="379"/>
                  </a:moveTo>
                  <a:lnTo>
                    <a:pt x="4058" y="0"/>
                  </a:lnTo>
                  <a:lnTo>
                    <a:pt x="6688" y="1926"/>
                  </a:lnTo>
                  <a:lnTo>
                    <a:pt x="0" y="19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2099475" y="3275275"/>
              <a:ext cx="79550" cy="28825"/>
            </a:xfrm>
            <a:custGeom>
              <a:avLst/>
              <a:gdLst/>
              <a:ahLst/>
              <a:cxnLst/>
              <a:rect l="l" t="t" r="r" b="b"/>
              <a:pathLst>
                <a:path w="3182" h="1153" extrusionOk="0">
                  <a:moveTo>
                    <a:pt x="843" y="104"/>
                  </a:moveTo>
                  <a:lnTo>
                    <a:pt x="1" y="1153"/>
                  </a:lnTo>
                  <a:lnTo>
                    <a:pt x="31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2027700" y="3277850"/>
              <a:ext cx="92850" cy="49025"/>
            </a:xfrm>
            <a:custGeom>
              <a:avLst/>
              <a:gdLst/>
              <a:ahLst/>
              <a:cxnLst/>
              <a:rect l="l" t="t" r="r" b="b"/>
              <a:pathLst>
                <a:path w="3714" h="1961" extrusionOk="0">
                  <a:moveTo>
                    <a:pt x="0" y="1961"/>
                  </a:moveTo>
                  <a:lnTo>
                    <a:pt x="499" y="620"/>
                  </a:lnTo>
                  <a:lnTo>
                    <a:pt x="3714" y="1"/>
                  </a:lnTo>
                  <a:lnTo>
                    <a:pt x="2201" y="19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2099475" y="3275275"/>
              <a:ext cx="123825" cy="51600"/>
            </a:xfrm>
            <a:custGeom>
              <a:avLst/>
              <a:gdLst/>
              <a:ahLst/>
              <a:cxnLst/>
              <a:rect l="l" t="t" r="r" b="b"/>
              <a:pathLst>
                <a:path w="4953" h="2064" extrusionOk="0">
                  <a:moveTo>
                    <a:pt x="3181" y="1"/>
                  </a:moveTo>
                  <a:lnTo>
                    <a:pt x="4952" y="2064"/>
                  </a:lnTo>
                  <a:lnTo>
                    <a:pt x="1290" y="2064"/>
                  </a:lnTo>
                  <a:lnTo>
                    <a:pt x="1" y="11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223275" y="3304500"/>
              <a:ext cx="131125" cy="22375"/>
            </a:xfrm>
            <a:custGeom>
              <a:avLst/>
              <a:gdLst/>
              <a:ahLst/>
              <a:cxnLst/>
              <a:rect l="l" t="t" r="r" b="b"/>
              <a:pathLst>
                <a:path w="5245" h="895" extrusionOk="0">
                  <a:moveTo>
                    <a:pt x="0" y="895"/>
                  </a:moveTo>
                  <a:lnTo>
                    <a:pt x="636" y="1"/>
                  </a:lnTo>
                  <a:lnTo>
                    <a:pt x="5244" y="89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1694150" y="3196625"/>
              <a:ext cx="85125" cy="130250"/>
            </a:xfrm>
            <a:custGeom>
              <a:avLst/>
              <a:gdLst/>
              <a:ahLst/>
              <a:cxnLst/>
              <a:rect l="l" t="t" r="r" b="b"/>
              <a:pathLst>
                <a:path w="3405" h="5210" extrusionOk="0">
                  <a:moveTo>
                    <a:pt x="3405" y="2975"/>
                  </a:moveTo>
                  <a:lnTo>
                    <a:pt x="2528" y="0"/>
                  </a:lnTo>
                  <a:lnTo>
                    <a:pt x="0" y="5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1909925" y="3196625"/>
              <a:ext cx="52025" cy="91575"/>
            </a:xfrm>
            <a:custGeom>
              <a:avLst/>
              <a:gdLst/>
              <a:ahLst/>
              <a:cxnLst/>
              <a:rect l="l" t="t" r="r" b="b"/>
              <a:pathLst>
                <a:path w="2081" h="3663" extrusionOk="0">
                  <a:moveTo>
                    <a:pt x="0" y="3663"/>
                  </a:moveTo>
                  <a:lnTo>
                    <a:pt x="0" y="0"/>
                  </a:lnTo>
                  <a:lnTo>
                    <a:pt x="2081" y="32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1636975" y="3196625"/>
              <a:ext cx="120375" cy="130250"/>
            </a:xfrm>
            <a:custGeom>
              <a:avLst/>
              <a:gdLst/>
              <a:ahLst/>
              <a:cxnLst/>
              <a:rect l="l" t="t" r="r" b="b"/>
              <a:pathLst>
                <a:path w="4815" h="5210" extrusionOk="0">
                  <a:moveTo>
                    <a:pt x="2287" y="5210"/>
                  </a:moveTo>
                  <a:lnTo>
                    <a:pt x="4815" y="0"/>
                  </a:lnTo>
                  <a:lnTo>
                    <a:pt x="1" y="38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1870375" y="3196625"/>
              <a:ext cx="39575" cy="91575"/>
            </a:xfrm>
            <a:custGeom>
              <a:avLst/>
              <a:gdLst/>
              <a:ahLst/>
              <a:cxnLst/>
              <a:rect l="l" t="t" r="r" b="b"/>
              <a:pathLst>
                <a:path w="1583" h="3663" extrusionOk="0">
                  <a:moveTo>
                    <a:pt x="1" y="3439"/>
                  </a:moveTo>
                  <a:lnTo>
                    <a:pt x="1582" y="0"/>
                  </a:lnTo>
                  <a:lnTo>
                    <a:pt x="1582" y="36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1961925" y="3278725"/>
              <a:ext cx="78250" cy="48150"/>
            </a:xfrm>
            <a:custGeom>
              <a:avLst/>
              <a:gdLst/>
              <a:ahLst/>
              <a:cxnLst/>
              <a:rect l="l" t="t" r="r" b="b"/>
              <a:pathLst>
                <a:path w="3130" h="1926" extrusionOk="0">
                  <a:moveTo>
                    <a:pt x="1" y="0"/>
                  </a:moveTo>
                  <a:lnTo>
                    <a:pt x="3130" y="585"/>
                  </a:lnTo>
                  <a:lnTo>
                    <a:pt x="2631" y="19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2063375" y="3215975"/>
              <a:ext cx="57175" cy="72225"/>
            </a:xfrm>
            <a:custGeom>
              <a:avLst/>
              <a:gdLst/>
              <a:ahLst/>
              <a:cxnLst/>
              <a:rect l="l" t="t" r="r" b="b"/>
              <a:pathLst>
                <a:path w="2287" h="2889" extrusionOk="0">
                  <a:moveTo>
                    <a:pt x="344" y="0"/>
                  </a:moveTo>
                  <a:lnTo>
                    <a:pt x="0" y="1152"/>
                  </a:lnTo>
                  <a:lnTo>
                    <a:pt x="155" y="2889"/>
                  </a:lnTo>
                  <a:lnTo>
                    <a:pt x="2287" y="24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1961925" y="3266250"/>
              <a:ext cx="78250" cy="27100"/>
            </a:xfrm>
            <a:custGeom>
              <a:avLst/>
              <a:gdLst/>
              <a:ahLst/>
              <a:cxnLst/>
              <a:rect l="l" t="t" r="r" b="b"/>
              <a:pathLst>
                <a:path w="3130" h="1084" extrusionOk="0">
                  <a:moveTo>
                    <a:pt x="1" y="499"/>
                  </a:moveTo>
                  <a:lnTo>
                    <a:pt x="1565" y="1"/>
                  </a:lnTo>
                  <a:lnTo>
                    <a:pt x="3130" y="10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1552725" y="3243475"/>
              <a:ext cx="84275" cy="49875"/>
            </a:xfrm>
            <a:custGeom>
              <a:avLst/>
              <a:gdLst/>
              <a:ahLst/>
              <a:cxnLst/>
              <a:rect l="l" t="t" r="r" b="b"/>
              <a:pathLst>
                <a:path w="3371" h="1995" extrusionOk="0">
                  <a:moveTo>
                    <a:pt x="2872" y="602"/>
                  </a:moveTo>
                  <a:lnTo>
                    <a:pt x="3371" y="19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1779250" y="3196625"/>
              <a:ext cx="130700" cy="86425"/>
            </a:xfrm>
            <a:custGeom>
              <a:avLst/>
              <a:gdLst/>
              <a:ahLst/>
              <a:cxnLst/>
              <a:rect l="l" t="t" r="r" b="b"/>
              <a:pathLst>
                <a:path w="5228" h="3457" extrusionOk="0">
                  <a:moveTo>
                    <a:pt x="1" y="2975"/>
                  </a:moveTo>
                  <a:lnTo>
                    <a:pt x="3370" y="791"/>
                  </a:lnTo>
                  <a:lnTo>
                    <a:pt x="5227" y="0"/>
                  </a:lnTo>
                  <a:lnTo>
                    <a:pt x="3646" y="3456"/>
                  </a:lnTo>
                  <a:cubicBezTo>
                    <a:pt x="3646" y="3456"/>
                    <a:pt x="18" y="3026"/>
                    <a:pt x="1" y="29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1332675" y="3326850"/>
              <a:ext cx="1021725" cy="200325"/>
            </a:xfrm>
            <a:custGeom>
              <a:avLst/>
              <a:gdLst/>
              <a:ahLst/>
              <a:cxnLst/>
              <a:rect l="l" t="t" r="r" b="b"/>
              <a:pathLst>
                <a:path w="40869" h="8013" extrusionOk="0">
                  <a:moveTo>
                    <a:pt x="4608" y="895"/>
                  </a:moveTo>
                  <a:lnTo>
                    <a:pt x="7015" y="2081"/>
                  </a:lnTo>
                  <a:lnTo>
                    <a:pt x="9353" y="1961"/>
                  </a:lnTo>
                  <a:lnTo>
                    <a:pt x="11296" y="4437"/>
                  </a:lnTo>
                  <a:lnTo>
                    <a:pt x="14081" y="5142"/>
                  </a:lnTo>
                  <a:lnTo>
                    <a:pt x="17778" y="5210"/>
                  </a:lnTo>
                  <a:lnTo>
                    <a:pt x="19016" y="8013"/>
                  </a:lnTo>
                  <a:lnTo>
                    <a:pt x="25566" y="6878"/>
                  </a:lnTo>
                  <a:lnTo>
                    <a:pt x="29194" y="2735"/>
                  </a:lnTo>
                  <a:lnTo>
                    <a:pt x="32065" y="3336"/>
                  </a:lnTo>
                  <a:lnTo>
                    <a:pt x="34799" y="2683"/>
                  </a:lnTo>
                  <a:lnTo>
                    <a:pt x="36123" y="1033"/>
                  </a:lnTo>
                  <a:lnTo>
                    <a:pt x="38100" y="1359"/>
                  </a:lnTo>
                  <a:lnTo>
                    <a:pt x="40868" y="1"/>
                  </a:lnTo>
                  <a:lnTo>
                    <a:pt x="39166" y="1"/>
                  </a:lnTo>
                  <a:lnTo>
                    <a:pt x="35229" y="1"/>
                  </a:lnTo>
                  <a:lnTo>
                    <a:pt x="26409" y="1"/>
                  </a:lnTo>
                  <a:lnTo>
                    <a:pt x="19824" y="1"/>
                  </a:lnTo>
                  <a:lnTo>
                    <a:pt x="19755" y="1"/>
                  </a:lnTo>
                  <a:lnTo>
                    <a:pt x="13067" y="1"/>
                  </a:lnTo>
                  <a:lnTo>
                    <a:pt x="10883" y="1"/>
                  </a:lnTo>
                  <a:lnTo>
                    <a:pt x="8906" y="1"/>
                  </a:lnTo>
                  <a:lnTo>
                    <a:pt x="52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8"/>
          <p:cNvGrpSpPr/>
          <p:nvPr/>
        </p:nvGrpSpPr>
        <p:grpSpPr>
          <a:xfrm rot="-5400000">
            <a:off x="3842516" y="264945"/>
            <a:ext cx="1332496" cy="8009331"/>
            <a:chOff x="5355300" y="248009"/>
            <a:chExt cx="837100" cy="5031619"/>
          </a:xfrm>
        </p:grpSpPr>
        <p:sp>
          <p:nvSpPr>
            <p:cNvPr id="169" name="Google Shape;169;p8"/>
            <p:cNvSpPr/>
            <p:nvPr/>
          </p:nvSpPr>
          <p:spPr>
            <a:xfrm>
              <a:off x="5483929" y="1724325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2" y="195"/>
                    <a:pt x="388" y="1502"/>
                    <a:pt x="268" y="1983"/>
                  </a:cubicBezTo>
                  <a:cubicBezTo>
                    <a:pt x="165" y="2447"/>
                    <a:pt x="10" y="3204"/>
                    <a:pt x="10" y="3204"/>
                  </a:cubicBezTo>
                  <a:cubicBezTo>
                    <a:pt x="10" y="3204"/>
                    <a:pt x="182" y="3204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2"/>
                    <a:pt x="216" y="4184"/>
                  </a:cubicBezTo>
                  <a:cubicBezTo>
                    <a:pt x="216" y="4476"/>
                    <a:pt x="27" y="4872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400" y="5007"/>
                    <a:pt x="405" y="5009"/>
                  </a:cubicBezTo>
                  <a:cubicBezTo>
                    <a:pt x="491" y="5026"/>
                    <a:pt x="1076" y="6660"/>
                    <a:pt x="1093" y="6883"/>
                  </a:cubicBezTo>
                  <a:cubicBezTo>
                    <a:pt x="1093" y="7124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1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9"/>
                  </a:cubicBezTo>
                  <a:cubicBezTo>
                    <a:pt x="2400" y="8224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95" y="6023"/>
                  </a:cubicBezTo>
                  <a:cubicBezTo>
                    <a:pt x="2159" y="5095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30" y="4287"/>
                  </a:cubicBezTo>
                  <a:cubicBezTo>
                    <a:pt x="2881" y="4235"/>
                    <a:pt x="2451" y="3737"/>
                    <a:pt x="2434" y="3634"/>
                  </a:cubicBezTo>
                  <a:cubicBezTo>
                    <a:pt x="2417" y="3548"/>
                    <a:pt x="2434" y="3290"/>
                    <a:pt x="2434" y="3204"/>
                  </a:cubicBezTo>
                  <a:cubicBezTo>
                    <a:pt x="2434" y="3182"/>
                    <a:pt x="2468" y="3174"/>
                    <a:pt x="2521" y="3174"/>
                  </a:cubicBezTo>
                  <a:cubicBezTo>
                    <a:pt x="2677" y="3174"/>
                    <a:pt x="2999" y="3243"/>
                    <a:pt x="3132" y="3243"/>
                  </a:cubicBezTo>
                  <a:cubicBezTo>
                    <a:pt x="3171" y="3243"/>
                    <a:pt x="3194" y="3237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50" y="745"/>
                  </a:cubicBezTo>
                  <a:cubicBezTo>
                    <a:pt x="1607" y="261"/>
                    <a:pt x="1386" y="19"/>
                    <a:pt x="1260" y="19"/>
                  </a:cubicBezTo>
                  <a:cubicBezTo>
                    <a:pt x="1225" y="19"/>
                    <a:pt x="1198" y="37"/>
                    <a:pt x="1179" y="75"/>
                  </a:cubicBezTo>
                  <a:cubicBezTo>
                    <a:pt x="1179" y="75"/>
                    <a:pt x="1130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5563201" y="248009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9" y="0"/>
                    <a:pt x="993" y="15"/>
                    <a:pt x="956" y="57"/>
                  </a:cubicBezTo>
                  <a:cubicBezTo>
                    <a:pt x="853" y="177"/>
                    <a:pt x="372" y="1501"/>
                    <a:pt x="269" y="1966"/>
                  </a:cubicBezTo>
                  <a:cubicBezTo>
                    <a:pt x="165" y="2447"/>
                    <a:pt x="11" y="3186"/>
                    <a:pt x="11" y="3186"/>
                  </a:cubicBezTo>
                  <a:cubicBezTo>
                    <a:pt x="11" y="3186"/>
                    <a:pt x="183" y="3186"/>
                    <a:pt x="234" y="3083"/>
                  </a:cubicBezTo>
                  <a:lnTo>
                    <a:pt x="234" y="3083"/>
                  </a:lnTo>
                  <a:cubicBezTo>
                    <a:pt x="234" y="3083"/>
                    <a:pt x="234" y="3891"/>
                    <a:pt x="217" y="4183"/>
                  </a:cubicBezTo>
                  <a:cubicBezTo>
                    <a:pt x="217" y="4459"/>
                    <a:pt x="28" y="4854"/>
                    <a:pt x="11" y="5026"/>
                  </a:cubicBezTo>
                  <a:cubicBezTo>
                    <a:pt x="1" y="5080"/>
                    <a:pt x="22" y="5099"/>
                    <a:pt x="59" y="5099"/>
                  </a:cubicBezTo>
                  <a:cubicBezTo>
                    <a:pt x="147" y="5099"/>
                    <a:pt x="326" y="4991"/>
                    <a:pt x="396" y="4991"/>
                  </a:cubicBezTo>
                  <a:cubicBezTo>
                    <a:pt x="400" y="4991"/>
                    <a:pt x="403" y="4991"/>
                    <a:pt x="406" y="4992"/>
                  </a:cubicBezTo>
                  <a:cubicBezTo>
                    <a:pt x="492" y="5026"/>
                    <a:pt x="1077" y="6642"/>
                    <a:pt x="1077" y="6883"/>
                  </a:cubicBezTo>
                  <a:cubicBezTo>
                    <a:pt x="1094" y="7106"/>
                    <a:pt x="509" y="8035"/>
                    <a:pt x="475" y="8207"/>
                  </a:cubicBezTo>
                  <a:cubicBezTo>
                    <a:pt x="465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6" y="8035"/>
                  </a:cubicBezTo>
                  <a:cubicBezTo>
                    <a:pt x="1275" y="8034"/>
                    <a:pt x="1285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1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14" y="6969"/>
                    <a:pt x="1696" y="6023"/>
                  </a:cubicBezTo>
                  <a:cubicBezTo>
                    <a:pt x="2160" y="5078"/>
                    <a:pt x="2314" y="4355"/>
                    <a:pt x="2314" y="4355"/>
                  </a:cubicBezTo>
                  <a:cubicBezTo>
                    <a:pt x="2314" y="4355"/>
                    <a:pt x="2762" y="4355"/>
                    <a:pt x="2830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8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1" y="3163"/>
                  </a:cubicBezTo>
                  <a:cubicBezTo>
                    <a:pt x="2658" y="3163"/>
                    <a:pt x="2982" y="3226"/>
                    <a:pt x="3124" y="3226"/>
                  </a:cubicBezTo>
                  <a:cubicBezTo>
                    <a:pt x="3168" y="3226"/>
                    <a:pt x="3195" y="3220"/>
                    <a:pt x="3191" y="3203"/>
                  </a:cubicBezTo>
                  <a:cubicBezTo>
                    <a:pt x="3105" y="2877"/>
                    <a:pt x="2400" y="2395"/>
                    <a:pt x="2366" y="2155"/>
                  </a:cubicBezTo>
                  <a:cubicBezTo>
                    <a:pt x="2332" y="1931"/>
                    <a:pt x="2160" y="1347"/>
                    <a:pt x="1850" y="745"/>
                  </a:cubicBezTo>
                  <a:cubicBezTo>
                    <a:pt x="1610" y="264"/>
                    <a:pt x="1390" y="11"/>
                    <a:pt x="1264" y="11"/>
                  </a:cubicBezTo>
                  <a:cubicBezTo>
                    <a:pt x="1227" y="11"/>
                    <a:pt x="1199" y="32"/>
                    <a:pt x="1180" y="74"/>
                  </a:cubicBezTo>
                  <a:cubicBezTo>
                    <a:pt x="1180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5775125" y="5072853"/>
              <a:ext cx="79850" cy="206775"/>
            </a:xfrm>
            <a:custGeom>
              <a:avLst/>
              <a:gdLst/>
              <a:ahLst/>
              <a:cxnLst/>
              <a:rect l="l" t="t" r="r" b="b"/>
              <a:pathLst>
                <a:path w="3194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2" y="187"/>
                    <a:pt x="371" y="1494"/>
                    <a:pt x="268" y="1975"/>
                  </a:cubicBezTo>
                  <a:cubicBezTo>
                    <a:pt x="165" y="2439"/>
                    <a:pt x="10" y="3196"/>
                    <a:pt x="10" y="3196"/>
                  </a:cubicBezTo>
                  <a:cubicBezTo>
                    <a:pt x="10" y="3196"/>
                    <a:pt x="182" y="3196"/>
                    <a:pt x="234" y="3076"/>
                  </a:cubicBezTo>
                  <a:lnTo>
                    <a:pt x="234" y="3076"/>
                  </a:lnTo>
                  <a:cubicBezTo>
                    <a:pt x="234" y="3076"/>
                    <a:pt x="234" y="3884"/>
                    <a:pt x="216" y="4176"/>
                  </a:cubicBezTo>
                  <a:cubicBezTo>
                    <a:pt x="216" y="4468"/>
                    <a:pt x="27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4" y="4998"/>
                  </a:cubicBezTo>
                  <a:cubicBezTo>
                    <a:pt x="392" y="4998"/>
                    <a:pt x="400" y="4999"/>
                    <a:pt x="405" y="5001"/>
                  </a:cubicBezTo>
                  <a:cubicBezTo>
                    <a:pt x="491" y="5036"/>
                    <a:pt x="1076" y="6652"/>
                    <a:pt x="1076" y="6875"/>
                  </a:cubicBezTo>
                  <a:cubicBezTo>
                    <a:pt x="1093" y="7116"/>
                    <a:pt x="509" y="8044"/>
                    <a:pt x="474" y="8216"/>
                  </a:cubicBezTo>
                  <a:cubicBezTo>
                    <a:pt x="464" y="8251"/>
                    <a:pt x="476" y="8264"/>
                    <a:pt x="505" y="8264"/>
                  </a:cubicBezTo>
                  <a:cubicBezTo>
                    <a:pt x="621" y="8264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5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5" y="7150"/>
                  </a:lnTo>
                  <a:cubicBezTo>
                    <a:pt x="1385" y="7150"/>
                    <a:pt x="1214" y="6961"/>
                    <a:pt x="1695" y="6033"/>
                  </a:cubicBezTo>
                  <a:cubicBezTo>
                    <a:pt x="2159" y="5087"/>
                    <a:pt x="2314" y="4365"/>
                    <a:pt x="2314" y="4365"/>
                  </a:cubicBezTo>
                  <a:cubicBezTo>
                    <a:pt x="2314" y="4365"/>
                    <a:pt x="2761" y="4348"/>
                    <a:pt x="2830" y="4279"/>
                  </a:cubicBezTo>
                  <a:cubicBezTo>
                    <a:pt x="2881" y="4227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8" y="3166"/>
                    <a:pt x="2522" y="3166"/>
                  </a:cubicBezTo>
                  <a:cubicBezTo>
                    <a:pt x="2677" y="3166"/>
                    <a:pt x="2999" y="3235"/>
                    <a:pt x="3132" y="3235"/>
                  </a:cubicBezTo>
                  <a:cubicBezTo>
                    <a:pt x="3171" y="3235"/>
                    <a:pt x="3194" y="3229"/>
                    <a:pt x="3191" y="3213"/>
                  </a:cubicBezTo>
                  <a:cubicBezTo>
                    <a:pt x="3105" y="2886"/>
                    <a:pt x="2400" y="2388"/>
                    <a:pt x="2365" y="2164"/>
                  </a:cubicBezTo>
                  <a:cubicBezTo>
                    <a:pt x="2331" y="1941"/>
                    <a:pt x="2159" y="1356"/>
                    <a:pt x="1850" y="737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8" y="29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5884085" y="1134685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3" y="1"/>
                  </a:moveTo>
                  <a:cubicBezTo>
                    <a:pt x="1032" y="1"/>
                    <a:pt x="999" y="15"/>
                    <a:pt x="967" y="57"/>
                  </a:cubicBezTo>
                  <a:cubicBezTo>
                    <a:pt x="847" y="178"/>
                    <a:pt x="383" y="1502"/>
                    <a:pt x="280" y="1966"/>
                  </a:cubicBezTo>
                  <a:cubicBezTo>
                    <a:pt x="159" y="2447"/>
                    <a:pt x="22" y="3187"/>
                    <a:pt x="22" y="3187"/>
                  </a:cubicBezTo>
                  <a:cubicBezTo>
                    <a:pt x="22" y="3187"/>
                    <a:pt x="194" y="3187"/>
                    <a:pt x="245" y="3083"/>
                  </a:cubicBezTo>
                  <a:lnTo>
                    <a:pt x="245" y="3083"/>
                  </a:lnTo>
                  <a:cubicBezTo>
                    <a:pt x="245" y="3084"/>
                    <a:pt x="245" y="3892"/>
                    <a:pt x="228" y="4184"/>
                  </a:cubicBezTo>
                  <a:cubicBezTo>
                    <a:pt x="228" y="4459"/>
                    <a:pt x="39" y="4854"/>
                    <a:pt x="5" y="5043"/>
                  </a:cubicBezTo>
                  <a:cubicBezTo>
                    <a:pt x="0" y="5089"/>
                    <a:pt x="20" y="5106"/>
                    <a:pt x="53" y="5106"/>
                  </a:cubicBezTo>
                  <a:cubicBezTo>
                    <a:pt x="141" y="5106"/>
                    <a:pt x="323" y="4991"/>
                    <a:pt x="406" y="4991"/>
                  </a:cubicBezTo>
                  <a:cubicBezTo>
                    <a:pt x="410" y="4991"/>
                    <a:pt x="414" y="4991"/>
                    <a:pt x="417" y="4992"/>
                  </a:cubicBezTo>
                  <a:cubicBezTo>
                    <a:pt x="503" y="5026"/>
                    <a:pt x="1088" y="6642"/>
                    <a:pt x="1088" y="6883"/>
                  </a:cubicBezTo>
                  <a:cubicBezTo>
                    <a:pt x="1105" y="7107"/>
                    <a:pt x="520" y="8052"/>
                    <a:pt x="469" y="8207"/>
                  </a:cubicBezTo>
                  <a:cubicBezTo>
                    <a:pt x="462" y="8243"/>
                    <a:pt x="478" y="8257"/>
                    <a:pt x="512" y="8257"/>
                  </a:cubicBezTo>
                  <a:cubicBezTo>
                    <a:pt x="639" y="8257"/>
                    <a:pt x="1014" y="8049"/>
                    <a:pt x="1260" y="8035"/>
                  </a:cubicBezTo>
                  <a:cubicBezTo>
                    <a:pt x="1558" y="8035"/>
                    <a:pt x="2044" y="8265"/>
                    <a:pt x="2230" y="8265"/>
                  </a:cubicBezTo>
                  <a:cubicBezTo>
                    <a:pt x="2247" y="8265"/>
                    <a:pt x="2262" y="8263"/>
                    <a:pt x="2274" y="8259"/>
                  </a:cubicBezTo>
                  <a:cubicBezTo>
                    <a:pt x="2412" y="8207"/>
                    <a:pt x="1380" y="7141"/>
                    <a:pt x="1380" y="7141"/>
                  </a:cubicBezTo>
                  <a:cubicBezTo>
                    <a:pt x="1380" y="7141"/>
                    <a:pt x="1225" y="6969"/>
                    <a:pt x="1689" y="6023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1" y="4287"/>
                  </a:cubicBezTo>
                  <a:cubicBezTo>
                    <a:pt x="2893" y="4235"/>
                    <a:pt x="2463" y="3720"/>
                    <a:pt x="2446" y="3634"/>
                  </a:cubicBezTo>
                  <a:cubicBezTo>
                    <a:pt x="2429" y="3548"/>
                    <a:pt x="2446" y="3290"/>
                    <a:pt x="2446" y="3187"/>
                  </a:cubicBezTo>
                  <a:cubicBezTo>
                    <a:pt x="2446" y="3171"/>
                    <a:pt x="2471" y="3165"/>
                    <a:pt x="2513" y="3165"/>
                  </a:cubicBezTo>
                  <a:cubicBezTo>
                    <a:pt x="2652" y="3165"/>
                    <a:pt x="2974" y="3233"/>
                    <a:pt x="3124" y="3233"/>
                  </a:cubicBezTo>
                  <a:cubicBezTo>
                    <a:pt x="3175" y="3233"/>
                    <a:pt x="3206" y="3225"/>
                    <a:pt x="3202" y="3204"/>
                  </a:cubicBezTo>
                  <a:cubicBezTo>
                    <a:pt x="3117" y="2877"/>
                    <a:pt x="2394" y="2396"/>
                    <a:pt x="2377" y="2172"/>
                  </a:cubicBezTo>
                  <a:cubicBezTo>
                    <a:pt x="2343" y="1949"/>
                    <a:pt x="2171" y="1364"/>
                    <a:pt x="1861" y="745"/>
                  </a:cubicBezTo>
                  <a:cubicBezTo>
                    <a:pt x="1619" y="261"/>
                    <a:pt x="1398" y="19"/>
                    <a:pt x="1272" y="19"/>
                  </a:cubicBezTo>
                  <a:cubicBezTo>
                    <a:pt x="1237" y="19"/>
                    <a:pt x="1210" y="37"/>
                    <a:pt x="1191" y="75"/>
                  </a:cubicBezTo>
                  <a:cubicBezTo>
                    <a:pt x="1191" y="75"/>
                    <a:pt x="1133" y="1"/>
                    <a:pt x="106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5568375" y="2766425"/>
              <a:ext cx="79950" cy="206775"/>
            </a:xfrm>
            <a:custGeom>
              <a:avLst/>
              <a:gdLst/>
              <a:ahLst/>
              <a:cxnLst/>
              <a:rect l="l" t="t" r="r" b="b"/>
              <a:pathLst>
                <a:path w="3198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3" y="187"/>
                    <a:pt x="388" y="1494"/>
                    <a:pt x="268" y="1975"/>
                  </a:cubicBezTo>
                  <a:cubicBezTo>
                    <a:pt x="165" y="2457"/>
                    <a:pt x="10" y="3196"/>
                    <a:pt x="10" y="3196"/>
                  </a:cubicBezTo>
                  <a:cubicBezTo>
                    <a:pt x="10" y="3196"/>
                    <a:pt x="182" y="3196"/>
                    <a:pt x="251" y="3076"/>
                  </a:cubicBezTo>
                  <a:lnTo>
                    <a:pt x="251" y="3076"/>
                  </a:lnTo>
                  <a:cubicBezTo>
                    <a:pt x="251" y="3076"/>
                    <a:pt x="234" y="3901"/>
                    <a:pt x="216" y="4176"/>
                  </a:cubicBezTo>
                  <a:cubicBezTo>
                    <a:pt x="216" y="4468"/>
                    <a:pt x="45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5" y="4998"/>
                  </a:cubicBezTo>
                  <a:cubicBezTo>
                    <a:pt x="393" y="4998"/>
                    <a:pt x="400" y="4999"/>
                    <a:pt x="406" y="5001"/>
                  </a:cubicBezTo>
                  <a:cubicBezTo>
                    <a:pt x="509" y="5036"/>
                    <a:pt x="1076" y="6652"/>
                    <a:pt x="1093" y="6875"/>
                  </a:cubicBezTo>
                  <a:cubicBezTo>
                    <a:pt x="1093" y="7116"/>
                    <a:pt x="526" y="8044"/>
                    <a:pt x="474" y="8216"/>
                  </a:cubicBezTo>
                  <a:cubicBezTo>
                    <a:pt x="464" y="8251"/>
                    <a:pt x="476" y="8265"/>
                    <a:pt x="505" y="8265"/>
                  </a:cubicBezTo>
                  <a:cubicBezTo>
                    <a:pt x="622" y="8265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6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6" y="7150"/>
                  </a:lnTo>
                  <a:cubicBezTo>
                    <a:pt x="1386" y="7150"/>
                    <a:pt x="1231" y="6961"/>
                    <a:pt x="1695" y="6033"/>
                  </a:cubicBezTo>
                  <a:cubicBezTo>
                    <a:pt x="2159" y="5087"/>
                    <a:pt x="2331" y="4365"/>
                    <a:pt x="2331" y="4365"/>
                  </a:cubicBezTo>
                  <a:cubicBezTo>
                    <a:pt x="2331" y="4365"/>
                    <a:pt x="2778" y="4365"/>
                    <a:pt x="2847" y="4279"/>
                  </a:cubicBezTo>
                  <a:cubicBezTo>
                    <a:pt x="2881" y="4228"/>
                    <a:pt x="2452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9" y="3166"/>
                    <a:pt x="2523" y="3166"/>
                  </a:cubicBezTo>
                  <a:cubicBezTo>
                    <a:pt x="2682" y="3166"/>
                    <a:pt x="3009" y="3235"/>
                    <a:pt x="3138" y="3235"/>
                  </a:cubicBezTo>
                  <a:cubicBezTo>
                    <a:pt x="3176" y="3235"/>
                    <a:pt x="3197" y="3229"/>
                    <a:pt x="3191" y="3213"/>
                  </a:cubicBezTo>
                  <a:cubicBezTo>
                    <a:pt x="3105" y="2887"/>
                    <a:pt x="2400" y="2388"/>
                    <a:pt x="2366" y="2164"/>
                  </a:cubicBezTo>
                  <a:cubicBezTo>
                    <a:pt x="2348" y="1941"/>
                    <a:pt x="2159" y="1356"/>
                    <a:pt x="1850" y="737"/>
                  </a:cubicBezTo>
                  <a:cubicBezTo>
                    <a:pt x="1619" y="263"/>
                    <a:pt x="1399" y="13"/>
                    <a:pt x="1266" y="13"/>
                  </a:cubicBezTo>
                  <a:cubicBezTo>
                    <a:pt x="1230" y="13"/>
                    <a:pt x="1201" y="31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5811639" y="3765706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2" y="15"/>
                    <a:pt x="955" y="57"/>
                  </a:cubicBezTo>
                  <a:cubicBezTo>
                    <a:pt x="852" y="178"/>
                    <a:pt x="388" y="1502"/>
                    <a:pt x="268" y="1966"/>
                  </a:cubicBezTo>
                  <a:cubicBezTo>
                    <a:pt x="165" y="2447"/>
                    <a:pt x="10" y="3187"/>
                    <a:pt x="10" y="3187"/>
                  </a:cubicBezTo>
                  <a:cubicBezTo>
                    <a:pt x="10" y="3187"/>
                    <a:pt x="182" y="3187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1"/>
                    <a:pt x="216" y="4184"/>
                  </a:cubicBezTo>
                  <a:cubicBezTo>
                    <a:pt x="216" y="4476"/>
                    <a:pt x="27" y="4854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399" y="5007"/>
                    <a:pt x="405" y="5009"/>
                  </a:cubicBezTo>
                  <a:cubicBezTo>
                    <a:pt x="491" y="5026"/>
                    <a:pt x="1076" y="6642"/>
                    <a:pt x="1076" y="6883"/>
                  </a:cubicBezTo>
                  <a:cubicBezTo>
                    <a:pt x="1093" y="7107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0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8"/>
                  </a:cubicBezTo>
                  <a:cubicBezTo>
                    <a:pt x="2400" y="8207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78" y="6023"/>
                  </a:cubicBezTo>
                  <a:cubicBezTo>
                    <a:pt x="2159" y="5078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29" y="4287"/>
                  </a:cubicBezTo>
                  <a:cubicBezTo>
                    <a:pt x="2881" y="4235"/>
                    <a:pt x="2451" y="3719"/>
                    <a:pt x="2434" y="3634"/>
                  </a:cubicBezTo>
                  <a:cubicBezTo>
                    <a:pt x="2417" y="3548"/>
                    <a:pt x="2434" y="3290"/>
                    <a:pt x="2434" y="3187"/>
                  </a:cubicBezTo>
                  <a:cubicBezTo>
                    <a:pt x="2434" y="3171"/>
                    <a:pt x="2459" y="3165"/>
                    <a:pt x="2500" y="3165"/>
                  </a:cubicBezTo>
                  <a:cubicBezTo>
                    <a:pt x="2645" y="3165"/>
                    <a:pt x="2994" y="3242"/>
                    <a:pt x="3133" y="3242"/>
                  </a:cubicBezTo>
                  <a:cubicBezTo>
                    <a:pt x="3171" y="3242"/>
                    <a:pt x="3194" y="3236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49" y="745"/>
                  </a:cubicBezTo>
                  <a:cubicBezTo>
                    <a:pt x="1607" y="261"/>
                    <a:pt x="1386" y="18"/>
                    <a:pt x="1260" y="18"/>
                  </a:cubicBezTo>
                  <a:cubicBezTo>
                    <a:pt x="1225" y="18"/>
                    <a:pt x="1198" y="37"/>
                    <a:pt x="1179" y="75"/>
                  </a:cubicBezTo>
                  <a:cubicBezTo>
                    <a:pt x="1179" y="75"/>
                    <a:pt x="1129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6112550" y="3525281"/>
              <a:ext cx="79850" cy="206700"/>
            </a:xfrm>
            <a:custGeom>
              <a:avLst/>
              <a:gdLst/>
              <a:ahLst/>
              <a:cxnLst/>
              <a:rect l="l" t="t" r="r" b="b"/>
              <a:pathLst>
                <a:path w="3194" h="8268" extrusionOk="0">
                  <a:moveTo>
                    <a:pt x="1043" y="0"/>
                  </a:moveTo>
                  <a:cubicBezTo>
                    <a:pt x="1014" y="0"/>
                    <a:pt x="984" y="12"/>
                    <a:pt x="955" y="46"/>
                  </a:cubicBezTo>
                  <a:cubicBezTo>
                    <a:pt x="852" y="184"/>
                    <a:pt x="371" y="1490"/>
                    <a:pt x="268" y="1972"/>
                  </a:cubicBezTo>
                  <a:cubicBezTo>
                    <a:pt x="147" y="2453"/>
                    <a:pt x="10" y="3193"/>
                    <a:pt x="10" y="3193"/>
                  </a:cubicBezTo>
                  <a:cubicBezTo>
                    <a:pt x="10" y="3193"/>
                    <a:pt x="182" y="3193"/>
                    <a:pt x="233" y="3072"/>
                  </a:cubicBezTo>
                  <a:lnTo>
                    <a:pt x="233" y="3072"/>
                  </a:lnTo>
                  <a:cubicBezTo>
                    <a:pt x="233" y="3072"/>
                    <a:pt x="233" y="3898"/>
                    <a:pt x="216" y="4173"/>
                  </a:cubicBezTo>
                  <a:cubicBezTo>
                    <a:pt x="216" y="4465"/>
                    <a:pt x="27" y="4860"/>
                    <a:pt x="10" y="5032"/>
                  </a:cubicBezTo>
                  <a:cubicBezTo>
                    <a:pt x="0" y="5078"/>
                    <a:pt x="17" y="5095"/>
                    <a:pt x="49" y="5095"/>
                  </a:cubicBezTo>
                  <a:cubicBezTo>
                    <a:pt x="126" y="5095"/>
                    <a:pt x="294" y="4994"/>
                    <a:pt x="381" y="4994"/>
                  </a:cubicBezTo>
                  <a:cubicBezTo>
                    <a:pt x="390" y="4994"/>
                    <a:pt x="398" y="4995"/>
                    <a:pt x="405" y="4998"/>
                  </a:cubicBezTo>
                  <a:cubicBezTo>
                    <a:pt x="491" y="5032"/>
                    <a:pt x="1076" y="6648"/>
                    <a:pt x="1076" y="6872"/>
                  </a:cubicBezTo>
                  <a:cubicBezTo>
                    <a:pt x="1093" y="7113"/>
                    <a:pt x="508" y="8041"/>
                    <a:pt x="474" y="8213"/>
                  </a:cubicBezTo>
                  <a:cubicBezTo>
                    <a:pt x="464" y="8247"/>
                    <a:pt x="476" y="8261"/>
                    <a:pt x="505" y="8261"/>
                  </a:cubicBezTo>
                  <a:cubicBezTo>
                    <a:pt x="621" y="8261"/>
                    <a:pt x="1003" y="8041"/>
                    <a:pt x="1265" y="8041"/>
                  </a:cubicBezTo>
                  <a:cubicBezTo>
                    <a:pt x="1274" y="8040"/>
                    <a:pt x="1284" y="8040"/>
                    <a:pt x="1294" y="8040"/>
                  </a:cubicBezTo>
                  <a:cubicBezTo>
                    <a:pt x="1588" y="8040"/>
                    <a:pt x="2066" y="8267"/>
                    <a:pt x="2233" y="8267"/>
                  </a:cubicBezTo>
                  <a:cubicBezTo>
                    <a:pt x="2244" y="8267"/>
                    <a:pt x="2254" y="8267"/>
                    <a:pt x="2262" y="8265"/>
                  </a:cubicBezTo>
                  <a:cubicBezTo>
                    <a:pt x="2399" y="8213"/>
                    <a:pt x="1368" y="7147"/>
                    <a:pt x="1368" y="7147"/>
                  </a:cubicBezTo>
                  <a:cubicBezTo>
                    <a:pt x="1368" y="7147"/>
                    <a:pt x="1213" y="6958"/>
                    <a:pt x="1677" y="6029"/>
                  </a:cubicBezTo>
                  <a:cubicBezTo>
                    <a:pt x="2142" y="5084"/>
                    <a:pt x="2313" y="4362"/>
                    <a:pt x="2313" y="4362"/>
                  </a:cubicBezTo>
                  <a:cubicBezTo>
                    <a:pt x="2313" y="4362"/>
                    <a:pt x="2761" y="4362"/>
                    <a:pt x="2829" y="4276"/>
                  </a:cubicBezTo>
                  <a:cubicBezTo>
                    <a:pt x="2881" y="4224"/>
                    <a:pt x="2451" y="3726"/>
                    <a:pt x="2434" y="3622"/>
                  </a:cubicBezTo>
                  <a:cubicBezTo>
                    <a:pt x="2399" y="3536"/>
                    <a:pt x="2434" y="3279"/>
                    <a:pt x="2434" y="3193"/>
                  </a:cubicBezTo>
                  <a:cubicBezTo>
                    <a:pt x="2434" y="3176"/>
                    <a:pt x="2463" y="3170"/>
                    <a:pt x="2510" y="3170"/>
                  </a:cubicBezTo>
                  <a:cubicBezTo>
                    <a:pt x="2657" y="3170"/>
                    <a:pt x="2981" y="3233"/>
                    <a:pt x="3123" y="3233"/>
                  </a:cubicBezTo>
                  <a:cubicBezTo>
                    <a:pt x="3167" y="3233"/>
                    <a:pt x="3194" y="3226"/>
                    <a:pt x="3190" y="3210"/>
                  </a:cubicBezTo>
                  <a:cubicBezTo>
                    <a:pt x="3104" y="2883"/>
                    <a:pt x="2382" y="2384"/>
                    <a:pt x="2365" y="2161"/>
                  </a:cubicBezTo>
                  <a:cubicBezTo>
                    <a:pt x="2331" y="1937"/>
                    <a:pt x="2159" y="1353"/>
                    <a:pt x="1849" y="751"/>
                  </a:cubicBezTo>
                  <a:cubicBezTo>
                    <a:pt x="1609" y="270"/>
                    <a:pt x="1389" y="18"/>
                    <a:pt x="1263" y="18"/>
                  </a:cubicBezTo>
                  <a:cubicBezTo>
                    <a:pt x="1226" y="18"/>
                    <a:pt x="1198" y="38"/>
                    <a:pt x="1179" y="81"/>
                  </a:cubicBezTo>
                  <a:cubicBezTo>
                    <a:pt x="1179" y="81"/>
                    <a:pt x="1116" y="0"/>
                    <a:pt x="104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591600" y="4519738"/>
              <a:ext cx="79850" cy="206800"/>
            </a:xfrm>
            <a:custGeom>
              <a:avLst/>
              <a:gdLst/>
              <a:ahLst/>
              <a:cxnLst/>
              <a:rect l="l" t="t" r="r" b="b"/>
              <a:pathLst>
                <a:path w="3194" h="8272" extrusionOk="0">
                  <a:moveTo>
                    <a:pt x="1058" y="1"/>
                  </a:moveTo>
                  <a:cubicBezTo>
                    <a:pt x="1027" y="1"/>
                    <a:pt x="992" y="13"/>
                    <a:pt x="955" y="50"/>
                  </a:cubicBezTo>
                  <a:cubicBezTo>
                    <a:pt x="852" y="188"/>
                    <a:pt x="371" y="1494"/>
                    <a:pt x="267" y="1976"/>
                  </a:cubicBezTo>
                  <a:cubicBezTo>
                    <a:pt x="147" y="2440"/>
                    <a:pt x="10" y="3196"/>
                    <a:pt x="10" y="3196"/>
                  </a:cubicBezTo>
                  <a:cubicBezTo>
                    <a:pt x="10" y="3196"/>
                    <a:pt x="181" y="3196"/>
                    <a:pt x="233" y="3076"/>
                  </a:cubicBezTo>
                  <a:lnTo>
                    <a:pt x="233" y="3076"/>
                  </a:lnTo>
                  <a:cubicBezTo>
                    <a:pt x="233" y="3076"/>
                    <a:pt x="233" y="3884"/>
                    <a:pt x="216" y="4176"/>
                  </a:cubicBezTo>
                  <a:cubicBezTo>
                    <a:pt x="216" y="4469"/>
                    <a:pt x="27" y="4864"/>
                    <a:pt x="10" y="5036"/>
                  </a:cubicBezTo>
                  <a:cubicBezTo>
                    <a:pt x="0" y="5082"/>
                    <a:pt x="17" y="5099"/>
                    <a:pt x="49" y="5099"/>
                  </a:cubicBezTo>
                  <a:cubicBezTo>
                    <a:pt x="126" y="5099"/>
                    <a:pt x="294" y="4998"/>
                    <a:pt x="381" y="4998"/>
                  </a:cubicBezTo>
                  <a:cubicBezTo>
                    <a:pt x="390" y="4998"/>
                    <a:pt x="398" y="4999"/>
                    <a:pt x="405" y="5002"/>
                  </a:cubicBezTo>
                  <a:cubicBezTo>
                    <a:pt x="491" y="5036"/>
                    <a:pt x="1076" y="6652"/>
                    <a:pt x="1076" y="6876"/>
                  </a:cubicBezTo>
                  <a:cubicBezTo>
                    <a:pt x="1093" y="7116"/>
                    <a:pt x="508" y="8045"/>
                    <a:pt x="474" y="8217"/>
                  </a:cubicBezTo>
                  <a:cubicBezTo>
                    <a:pt x="463" y="8251"/>
                    <a:pt x="476" y="8265"/>
                    <a:pt x="505" y="8265"/>
                  </a:cubicBezTo>
                  <a:cubicBezTo>
                    <a:pt x="621" y="8265"/>
                    <a:pt x="1003" y="8045"/>
                    <a:pt x="1265" y="8045"/>
                  </a:cubicBezTo>
                  <a:cubicBezTo>
                    <a:pt x="1274" y="8044"/>
                    <a:pt x="1284" y="8044"/>
                    <a:pt x="1293" y="8044"/>
                  </a:cubicBezTo>
                  <a:cubicBezTo>
                    <a:pt x="1588" y="8044"/>
                    <a:pt x="2066" y="8271"/>
                    <a:pt x="2233" y="8271"/>
                  </a:cubicBezTo>
                  <a:cubicBezTo>
                    <a:pt x="2244" y="8271"/>
                    <a:pt x="2254" y="8270"/>
                    <a:pt x="2262" y="8268"/>
                  </a:cubicBezTo>
                  <a:cubicBezTo>
                    <a:pt x="2399" y="8217"/>
                    <a:pt x="1368" y="7151"/>
                    <a:pt x="1368" y="7151"/>
                  </a:cubicBezTo>
                  <a:cubicBezTo>
                    <a:pt x="1368" y="7151"/>
                    <a:pt x="1213" y="6962"/>
                    <a:pt x="1677" y="6033"/>
                  </a:cubicBezTo>
                  <a:cubicBezTo>
                    <a:pt x="2141" y="5088"/>
                    <a:pt x="2313" y="4365"/>
                    <a:pt x="2313" y="4365"/>
                  </a:cubicBezTo>
                  <a:cubicBezTo>
                    <a:pt x="2313" y="4365"/>
                    <a:pt x="2760" y="4348"/>
                    <a:pt x="2829" y="4279"/>
                  </a:cubicBezTo>
                  <a:cubicBezTo>
                    <a:pt x="2881" y="4228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5"/>
                    <a:pt x="2468" y="3167"/>
                    <a:pt x="2521" y="3167"/>
                  </a:cubicBezTo>
                  <a:cubicBezTo>
                    <a:pt x="2677" y="3167"/>
                    <a:pt x="2999" y="3235"/>
                    <a:pt x="3131" y="3235"/>
                  </a:cubicBezTo>
                  <a:cubicBezTo>
                    <a:pt x="3171" y="3235"/>
                    <a:pt x="3193" y="3229"/>
                    <a:pt x="3190" y="3213"/>
                  </a:cubicBezTo>
                  <a:cubicBezTo>
                    <a:pt x="3104" y="2887"/>
                    <a:pt x="2399" y="2388"/>
                    <a:pt x="2365" y="2165"/>
                  </a:cubicBezTo>
                  <a:cubicBezTo>
                    <a:pt x="2331" y="1941"/>
                    <a:pt x="2159" y="1357"/>
                    <a:pt x="1849" y="738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7" y="30"/>
                    <a:pt x="1179" y="67"/>
                  </a:cubicBezTo>
                  <a:cubicBezTo>
                    <a:pt x="1179" y="67"/>
                    <a:pt x="1129" y="1"/>
                    <a:pt x="1058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5731825" y="4438513"/>
              <a:ext cx="79825" cy="206775"/>
            </a:xfrm>
            <a:custGeom>
              <a:avLst/>
              <a:gdLst/>
              <a:ahLst/>
              <a:cxnLst/>
              <a:rect l="l" t="t" r="r" b="b"/>
              <a:pathLst>
                <a:path w="3193" h="8271" extrusionOk="0">
                  <a:moveTo>
                    <a:pt x="1063" y="0"/>
                  </a:moveTo>
                  <a:cubicBezTo>
                    <a:pt x="1033" y="0"/>
                    <a:pt x="1000" y="13"/>
                    <a:pt x="968" y="49"/>
                  </a:cubicBezTo>
                  <a:cubicBezTo>
                    <a:pt x="848" y="187"/>
                    <a:pt x="384" y="1494"/>
                    <a:pt x="281" y="1975"/>
                  </a:cubicBezTo>
                  <a:cubicBezTo>
                    <a:pt x="160" y="2439"/>
                    <a:pt x="6" y="3196"/>
                    <a:pt x="6" y="3196"/>
                  </a:cubicBezTo>
                  <a:cubicBezTo>
                    <a:pt x="6" y="3196"/>
                    <a:pt x="195" y="3196"/>
                    <a:pt x="246" y="3075"/>
                  </a:cubicBezTo>
                  <a:lnTo>
                    <a:pt x="246" y="3075"/>
                  </a:lnTo>
                  <a:cubicBezTo>
                    <a:pt x="246" y="3076"/>
                    <a:pt x="229" y="3884"/>
                    <a:pt x="229" y="4176"/>
                  </a:cubicBezTo>
                  <a:cubicBezTo>
                    <a:pt x="212" y="4468"/>
                    <a:pt x="40" y="4864"/>
                    <a:pt x="6" y="5035"/>
                  </a:cubicBezTo>
                  <a:cubicBezTo>
                    <a:pt x="1" y="5082"/>
                    <a:pt x="21" y="5098"/>
                    <a:pt x="55" y="5098"/>
                  </a:cubicBezTo>
                  <a:cubicBezTo>
                    <a:pt x="139" y="5098"/>
                    <a:pt x="307" y="4998"/>
                    <a:pt x="394" y="4998"/>
                  </a:cubicBezTo>
                  <a:cubicBezTo>
                    <a:pt x="403" y="4998"/>
                    <a:pt x="411" y="4999"/>
                    <a:pt x="418" y="5001"/>
                  </a:cubicBezTo>
                  <a:cubicBezTo>
                    <a:pt x="504" y="5035"/>
                    <a:pt x="1089" y="6652"/>
                    <a:pt x="1089" y="6875"/>
                  </a:cubicBezTo>
                  <a:cubicBezTo>
                    <a:pt x="1089" y="7116"/>
                    <a:pt x="521" y="8044"/>
                    <a:pt x="470" y="8216"/>
                  </a:cubicBezTo>
                  <a:cubicBezTo>
                    <a:pt x="459" y="8251"/>
                    <a:pt x="472" y="8264"/>
                    <a:pt x="501" y="8264"/>
                  </a:cubicBezTo>
                  <a:cubicBezTo>
                    <a:pt x="617" y="8264"/>
                    <a:pt x="999" y="8044"/>
                    <a:pt x="1261" y="8044"/>
                  </a:cubicBezTo>
                  <a:cubicBezTo>
                    <a:pt x="1271" y="8044"/>
                    <a:pt x="1281" y="8043"/>
                    <a:pt x="1291" y="8043"/>
                  </a:cubicBezTo>
                  <a:cubicBezTo>
                    <a:pt x="1600" y="8043"/>
                    <a:pt x="2079" y="8271"/>
                    <a:pt x="2247" y="8271"/>
                  </a:cubicBezTo>
                  <a:cubicBezTo>
                    <a:pt x="2257" y="8271"/>
                    <a:pt x="2267" y="8270"/>
                    <a:pt x="2275" y="8268"/>
                  </a:cubicBezTo>
                  <a:cubicBezTo>
                    <a:pt x="2395" y="8216"/>
                    <a:pt x="1381" y="7150"/>
                    <a:pt x="1381" y="7150"/>
                  </a:cubicBezTo>
                  <a:cubicBezTo>
                    <a:pt x="1381" y="7150"/>
                    <a:pt x="1226" y="6961"/>
                    <a:pt x="1690" y="6033"/>
                  </a:cubicBezTo>
                  <a:cubicBezTo>
                    <a:pt x="2155" y="5087"/>
                    <a:pt x="2327" y="4365"/>
                    <a:pt x="2327" y="4365"/>
                  </a:cubicBezTo>
                  <a:cubicBezTo>
                    <a:pt x="2327" y="4365"/>
                    <a:pt x="2774" y="4348"/>
                    <a:pt x="2842" y="4279"/>
                  </a:cubicBezTo>
                  <a:cubicBezTo>
                    <a:pt x="2894" y="4227"/>
                    <a:pt x="2464" y="3729"/>
                    <a:pt x="2430" y="3626"/>
                  </a:cubicBezTo>
                  <a:cubicBezTo>
                    <a:pt x="2413" y="3540"/>
                    <a:pt x="2430" y="3282"/>
                    <a:pt x="2430" y="3196"/>
                  </a:cubicBezTo>
                  <a:cubicBezTo>
                    <a:pt x="2430" y="3174"/>
                    <a:pt x="2464" y="3166"/>
                    <a:pt x="2519" y="3166"/>
                  </a:cubicBezTo>
                  <a:cubicBezTo>
                    <a:pt x="2678" y="3166"/>
                    <a:pt x="3005" y="3235"/>
                    <a:pt x="3134" y="3235"/>
                  </a:cubicBezTo>
                  <a:cubicBezTo>
                    <a:pt x="3172" y="3235"/>
                    <a:pt x="3192" y="3229"/>
                    <a:pt x="3186" y="3213"/>
                  </a:cubicBezTo>
                  <a:cubicBezTo>
                    <a:pt x="3100" y="2886"/>
                    <a:pt x="2395" y="2388"/>
                    <a:pt x="2378" y="2164"/>
                  </a:cubicBezTo>
                  <a:cubicBezTo>
                    <a:pt x="2344" y="1941"/>
                    <a:pt x="2155" y="1356"/>
                    <a:pt x="1862" y="737"/>
                  </a:cubicBezTo>
                  <a:cubicBezTo>
                    <a:pt x="1620" y="253"/>
                    <a:pt x="1399" y="11"/>
                    <a:pt x="1273" y="11"/>
                  </a:cubicBezTo>
                  <a:cubicBezTo>
                    <a:pt x="1238" y="11"/>
                    <a:pt x="1211" y="29"/>
                    <a:pt x="1192" y="67"/>
                  </a:cubicBezTo>
                  <a:cubicBezTo>
                    <a:pt x="1192" y="67"/>
                    <a:pt x="1134" y="0"/>
                    <a:pt x="106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5733425" y="2199725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3" y="177"/>
                    <a:pt x="389" y="1501"/>
                    <a:pt x="268" y="1966"/>
                  </a:cubicBezTo>
                  <a:cubicBezTo>
                    <a:pt x="165" y="2447"/>
                    <a:pt x="10" y="3186"/>
                    <a:pt x="10" y="3186"/>
                  </a:cubicBezTo>
                  <a:cubicBezTo>
                    <a:pt x="10" y="3186"/>
                    <a:pt x="182" y="3186"/>
                    <a:pt x="251" y="3083"/>
                  </a:cubicBezTo>
                  <a:lnTo>
                    <a:pt x="251" y="3083"/>
                  </a:lnTo>
                  <a:cubicBezTo>
                    <a:pt x="251" y="3083"/>
                    <a:pt x="234" y="3891"/>
                    <a:pt x="217" y="4183"/>
                  </a:cubicBezTo>
                  <a:cubicBezTo>
                    <a:pt x="217" y="4459"/>
                    <a:pt x="45" y="4854"/>
                    <a:pt x="10" y="5026"/>
                  </a:cubicBezTo>
                  <a:cubicBezTo>
                    <a:pt x="0" y="5080"/>
                    <a:pt x="21" y="5099"/>
                    <a:pt x="58" y="5099"/>
                  </a:cubicBezTo>
                  <a:cubicBezTo>
                    <a:pt x="146" y="5099"/>
                    <a:pt x="326" y="4991"/>
                    <a:pt x="396" y="4991"/>
                  </a:cubicBezTo>
                  <a:cubicBezTo>
                    <a:pt x="399" y="4991"/>
                    <a:pt x="403" y="4991"/>
                    <a:pt x="406" y="4992"/>
                  </a:cubicBezTo>
                  <a:cubicBezTo>
                    <a:pt x="509" y="5026"/>
                    <a:pt x="1076" y="6642"/>
                    <a:pt x="1093" y="6883"/>
                  </a:cubicBezTo>
                  <a:cubicBezTo>
                    <a:pt x="1093" y="7106"/>
                    <a:pt x="526" y="8035"/>
                    <a:pt x="474" y="8207"/>
                  </a:cubicBezTo>
                  <a:cubicBezTo>
                    <a:pt x="464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5" y="8035"/>
                  </a:cubicBezTo>
                  <a:cubicBezTo>
                    <a:pt x="1275" y="8034"/>
                    <a:pt x="1284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0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31" y="6969"/>
                    <a:pt x="1695" y="6023"/>
                  </a:cubicBezTo>
                  <a:cubicBezTo>
                    <a:pt x="2159" y="5077"/>
                    <a:pt x="2331" y="4355"/>
                    <a:pt x="2331" y="4355"/>
                  </a:cubicBezTo>
                  <a:cubicBezTo>
                    <a:pt x="2331" y="4355"/>
                    <a:pt x="2778" y="4355"/>
                    <a:pt x="2847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7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0" y="3163"/>
                  </a:cubicBezTo>
                  <a:cubicBezTo>
                    <a:pt x="2658" y="3163"/>
                    <a:pt x="2982" y="3226"/>
                    <a:pt x="3123" y="3226"/>
                  </a:cubicBezTo>
                  <a:cubicBezTo>
                    <a:pt x="3168" y="3226"/>
                    <a:pt x="3194" y="3220"/>
                    <a:pt x="3191" y="3203"/>
                  </a:cubicBezTo>
                  <a:cubicBezTo>
                    <a:pt x="3105" y="2877"/>
                    <a:pt x="2400" y="2395"/>
                    <a:pt x="2366" y="2172"/>
                  </a:cubicBezTo>
                  <a:cubicBezTo>
                    <a:pt x="2349" y="1931"/>
                    <a:pt x="2159" y="1347"/>
                    <a:pt x="1850" y="745"/>
                  </a:cubicBezTo>
                  <a:cubicBezTo>
                    <a:pt x="1623" y="264"/>
                    <a:pt x="1406" y="11"/>
                    <a:pt x="1272" y="11"/>
                  </a:cubicBezTo>
                  <a:cubicBezTo>
                    <a:pt x="1234" y="11"/>
                    <a:pt x="1202" y="32"/>
                    <a:pt x="1179" y="74"/>
                  </a:cubicBezTo>
                  <a:cubicBezTo>
                    <a:pt x="1179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5355300" y="2414625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4" y="1"/>
                  </a:moveTo>
                  <a:cubicBezTo>
                    <a:pt x="1033" y="1"/>
                    <a:pt x="1000" y="15"/>
                    <a:pt x="968" y="58"/>
                  </a:cubicBezTo>
                  <a:cubicBezTo>
                    <a:pt x="848" y="178"/>
                    <a:pt x="384" y="1502"/>
                    <a:pt x="280" y="1966"/>
                  </a:cubicBezTo>
                  <a:cubicBezTo>
                    <a:pt x="160" y="2447"/>
                    <a:pt x="5" y="3187"/>
                    <a:pt x="5" y="3187"/>
                  </a:cubicBezTo>
                  <a:cubicBezTo>
                    <a:pt x="5" y="3187"/>
                    <a:pt x="194" y="3187"/>
                    <a:pt x="246" y="3084"/>
                  </a:cubicBezTo>
                  <a:lnTo>
                    <a:pt x="246" y="3084"/>
                  </a:lnTo>
                  <a:cubicBezTo>
                    <a:pt x="246" y="3084"/>
                    <a:pt x="246" y="3892"/>
                    <a:pt x="229" y="4184"/>
                  </a:cubicBezTo>
                  <a:cubicBezTo>
                    <a:pt x="212" y="4476"/>
                    <a:pt x="40" y="4855"/>
                    <a:pt x="5" y="5044"/>
                  </a:cubicBezTo>
                  <a:cubicBezTo>
                    <a:pt x="1" y="5090"/>
                    <a:pt x="21" y="5106"/>
                    <a:pt x="55" y="5106"/>
                  </a:cubicBezTo>
                  <a:cubicBezTo>
                    <a:pt x="139" y="5106"/>
                    <a:pt x="307" y="5006"/>
                    <a:pt x="394" y="5006"/>
                  </a:cubicBezTo>
                  <a:cubicBezTo>
                    <a:pt x="403" y="5006"/>
                    <a:pt x="411" y="5007"/>
                    <a:pt x="418" y="5009"/>
                  </a:cubicBezTo>
                  <a:cubicBezTo>
                    <a:pt x="504" y="5026"/>
                    <a:pt x="1089" y="6643"/>
                    <a:pt x="1089" y="6883"/>
                  </a:cubicBezTo>
                  <a:cubicBezTo>
                    <a:pt x="1106" y="7107"/>
                    <a:pt x="521" y="8052"/>
                    <a:pt x="470" y="8207"/>
                  </a:cubicBezTo>
                  <a:cubicBezTo>
                    <a:pt x="462" y="8243"/>
                    <a:pt x="478" y="8257"/>
                    <a:pt x="511" y="8257"/>
                  </a:cubicBezTo>
                  <a:cubicBezTo>
                    <a:pt x="634" y="8257"/>
                    <a:pt x="1001" y="8049"/>
                    <a:pt x="1260" y="8035"/>
                  </a:cubicBezTo>
                  <a:cubicBezTo>
                    <a:pt x="1559" y="8035"/>
                    <a:pt x="2045" y="8265"/>
                    <a:pt x="2231" y="8265"/>
                  </a:cubicBezTo>
                  <a:cubicBezTo>
                    <a:pt x="2248" y="8265"/>
                    <a:pt x="2263" y="8263"/>
                    <a:pt x="2275" y="8259"/>
                  </a:cubicBezTo>
                  <a:cubicBezTo>
                    <a:pt x="2395" y="8207"/>
                    <a:pt x="1381" y="7141"/>
                    <a:pt x="1381" y="7141"/>
                  </a:cubicBezTo>
                  <a:cubicBezTo>
                    <a:pt x="1381" y="7141"/>
                    <a:pt x="1226" y="6969"/>
                    <a:pt x="1690" y="6024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2" y="4287"/>
                  </a:cubicBezTo>
                  <a:cubicBezTo>
                    <a:pt x="2894" y="4236"/>
                    <a:pt x="2464" y="3720"/>
                    <a:pt x="2447" y="3634"/>
                  </a:cubicBezTo>
                  <a:cubicBezTo>
                    <a:pt x="2412" y="3548"/>
                    <a:pt x="2447" y="3290"/>
                    <a:pt x="2447" y="3187"/>
                  </a:cubicBezTo>
                  <a:cubicBezTo>
                    <a:pt x="2447" y="3171"/>
                    <a:pt x="2472" y="3165"/>
                    <a:pt x="2512" y="3165"/>
                  </a:cubicBezTo>
                  <a:cubicBezTo>
                    <a:pt x="2658" y="3165"/>
                    <a:pt x="3007" y="3243"/>
                    <a:pt x="3145" y="3243"/>
                  </a:cubicBezTo>
                  <a:cubicBezTo>
                    <a:pt x="3184" y="3243"/>
                    <a:pt x="3206" y="3237"/>
                    <a:pt x="3203" y="3221"/>
                  </a:cubicBezTo>
                  <a:cubicBezTo>
                    <a:pt x="3117" y="2877"/>
                    <a:pt x="2395" y="2396"/>
                    <a:pt x="2378" y="2172"/>
                  </a:cubicBezTo>
                  <a:cubicBezTo>
                    <a:pt x="2344" y="1949"/>
                    <a:pt x="2172" y="1364"/>
                    <a:pt x="1862" y="745"/>
                  </a:cubicBezTo>
                  <a:cubicBezTo>
                    <a:pt x="1620" y="261"/>
                    <a:pt x="1399" y="19"/>
                    <a:pt x="1273" y="19"/>
                  </a:cubicBezTo>
                  <a:cubicBezTo>
                    <a:pt x="1238" y="19"/>
                    <a:pt x="1210" y="37"/>
                    <a:pt x="1192" y="75"/>
                  </a:cubicBezTo>
                  <a:cubicBezTo>
                    <a:pt x="1192" y="75"/>
                    <a:pt x="1134" y="1"/>
                    <a:pt x="1064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2135550" y="702300"/>
            <a:ext cx="4872900" cy="14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2" name="Google Shape;182;p9"/>
          <p:cNvSpPr txBox="1">
            <a:spLocks noGrp="1"/>
          </p:cNvSpPr>
          <p:nvPr>
            <p:ph type="subTitle" idx="1"/>
          </p:nvPr>
        </p:nvSpPr>
        <p:spPr>
          <a:xfrm>
            <a:off x="2135550" y="2010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0" y="3302750"/>
            <a:ext cx="9144000" cy="1840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9"/>
          <p:cNvGrpSpPr/>
          <p:nvPr/>
        </p:nvGrpSpPr>
        <p:grpSpPr>
          <a:xfrm>
            <a:off x="-469421" y="1815528"/>
            <a:ext cx="1459659" cy="2959258"/>
            <a:chOff x="1463325" y="2079500"/>
            <a:chExt cx="516675" cy="1047525"/>
          </a:xfrm>
        </p:grpSpPr>
        <p:sp>
          <p:nvSpPr>
            <p:cNvPr id="185" name="Google Shape;185;p9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>
            <a:off x="8006853" y="1021166"/>
            <a:ext cx="3763919" cy="4509281"/>
            <a:chOff x="6260362" y="1343303"/>
            <a:chExt cx="3262760" cy="3908878"/>
          </a:xfrm>
        </p:grpSpPr>
        <p:sp>
          <p:nvSpPr>
            <p:cNvPr id="201" name="Google Shape;201;p9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6493478" y="2792994"/>
              <a:ext cx="389489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95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C2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9"/>
          <p:cNvGrpSpPr/>
          <p:nvPr/>
        </p:nvGrpSpPr>
        <p:grpSpPr>
          <a:xfrm rot="-5400000">
            <a:off x="3725298" y="137123"/>
            <a:ext cx="1415056" cy="8487213"/>
            <a:chOff x="5355300" y="50196"/>
            <a:chExt cx="888966" cy="5331834"/>
          </a:xfrm>
        </p:grpSpPr>
        <p:sp>
          <p:nvSpPr>
            <p:cNvPr id="241" name="Google Shape;241;p9"/>
            <p:cNvSpPr/>
            <p:nvPr/>
          </p:nvSpPr>
          <p:spPr>
            <a:xfrm>
              <a:off x="5964250" y="1039660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2" y="195"/>
                    <a:pt x="388" y="1502"/>
                    <a:pt x="268" y="1983"/>
                  </a:cubicBezTo>
                  <a:cubicBezTo>
                    <a:pt x="165" y="2447"/>
                    <a:pt x="10" y="3204"/>
                    <a:pt x="10" y="3204"/>
                  </a:cubicBezTo>
                  <a:cubicBezTo>
                    <a:pt x="10" y="3204"/>
                    <a:pt x="182" y="3204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2"/>
                    <a:pt x="216" y="4184"/>
                  </a:cubicBezTo>
                  <a:cubicBezTo>
                    <a:pt x="216" y="4476"/>
                    <a:pt x="27" y="4872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400" y="5007"/>
                    <a:pt x="405" y="5009"/>
                  </a:cubicBezTo>
                  <a:cubicBezTo>
                    <a:pt x="491" y="5026"/>
                    <a:pt x="1076" y="6660"/>
                    <a:pt x="1093" y="6883"/>
                  </a:cubicBezTo>
                  <a:cubicBezTo>
                    <a:pt x="1093" y="7124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1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9"/>
                  </a:cubicBezTo>
                  <a:cubicBezTo>
                    <a:pt x="2400" y="8224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95" y="6023"/>
                  </a:cubicBezTo>
                  <a:cubicBezTo>
                    <a:pt x="2159" y="5095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30" y="4287"/>
                  </a:cubicBezTo>
                  <a:cubicBezTo>
                    <a:pt x="2881" y="4235"/>
                    <a:pt x="2451" y="3737"/>
                    <a:pt x="2434" y="3634"/>
                  </a:cubicBezTo>
                  <a:cubicBezTo>
                    <a:pt x="2417" y="3548"/>
                    <a:pt x="2434" y="3290"/>
                    <a:pt x="2434" y="3204"/>
                  </a:cubicBezTo>
                  <a:cubicBezTo>
                    <a:pt x="2434" y="3182"/>
                    <a:pt x="2468" y="3174"/>
                    <a:pt x="2521" y="3174"/>
                  </a:cubicBezTo>
                  <a:cubicBezTo>
                    <a:pt x="2677" y="3174"/>
                    <a:pt x="2999" y="3243"/>
                    <a:pt x="3132" y="3243"/>
                  </a:cubicBezTo>
                  <a:cubicBezTo>
                    <a:pt x="3171" y="3243"/>
                    <a:pt x="3194" y="3237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50" y="745"/>
                  </a:cubicBezTo>
                  <a:cubicBezTo>
                    <a:pt x="1607" y="261"/>
                    <a:pt x="1386" y="19"/>
                    <a:pt x="1260" y="19"/>
                  </a:cubicBezTo>
                  <a:cubicBezTo>
                    <a:pt x="1225" y="19"/>
                    <a:pt x="1198" y="37"/>
                    <a:pt x="1179" y="75"/>
                  </a:cubicBezTo>
                  <a:cubicBezTo>
                    <a:pt x="1179" y="75"/>
                    <a:pt x="1130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5600600" y="494318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9" y="0"/>
                    <a:pt x="993" y="15"/>
                    <a:pt x="956" y="57"/>
                  </a:cubicBezTo>
                  <a:cubicBezTo>
                    <a:pt x="853" y="177"/>
                    <a:pt x="372" y="1501"/>
                    <a:pt x="269" y="1966"/>
                  </a:cubicBezTo>
                  <a:cubicBezTo>
                    <a:pt x="165" y="2447"/>
                    <a:pt x="11" y="3186"/>
                    <a:pt x="11" y="3186"/>
                  </a:cubicBezTo>
                  <a:cubicBezTo>
                    <a:pt x="11" y="3186"/>
                    <a:pt x="183" y="3186"/>
                    <a:pt x="234" y="3083"/>
                  </a:cubicBezTo>
                  <a:lnTo>
                    <a:pt x="234" y="3083"/>
                  </a:lnTo>
                  <a:cubicBezTo>
                    <a:pt x="234" y="3083"/>
                    <a:pt x="234" y="3891"/>
                    <a:pt x="217" y="4183"/>
                  </a:cubicBezTo>
                  <a:cubicBezTo>
                    <a:pt x="217" y="4459"/>
                    <a:pt x="28" y="4854"/>
                    <a:pt x="11" y="5026"/>
                  </a:cubicBezTo>
                  <a:cubicBezTo>
                    <a:pt x="1" y="5080"/>
                    <a:pt x="22" y="5099"/>
                    <a:pt x="59" y="5099"/>
                  </a:cubicBezTo>
                  <a:cubicBezTo>
                    <a:pt x="147" y="5099"/>
                    <a:pt x="326" y="4991"/>
                    <a:pt x="396" y="4991"/>
                  </a:cubicBezTo>
                  <a:cubicBezTo>
                    <a:pt x="400" y="4991"/>
                    <a:pt x="403" y="4991"/>
                    <a:pt x="406" y="4992"/>
                  </a:cubicBezTo>
                  <a:cubicBezTo>
                    <a:pt x="492" y="5026"/>
                    <a:pt x="1077" y="6642"/>
                    <a:pt x="1077" y="6883"/>
                  </a:cubicBezTo>
                  <a:cubicBezTo>
                    <a:pt x="1094" y="7106"/>
                    <a:pt x="509" y="8035"/>
                    <a:pt x="475" y="8207"/>
                  </a:cubicBezTo>
                  <a:cubicBezTo>
                    <a:pt x="465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6" y="8035"/>
                  </a:cubicBezTo>
                  <a:cubicBezTo>
                    <a:pt x="1275" y="8034"/>
                    <a:pt x="1285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1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14" y="6969"/>
                    <a:pt x="1696" y="6023"/>
                  </a:cubicBezTo>
                  <a:cubicBezTo>
                    <a:pt x="2160" y="5078"/>
                    <a:pt x="2314" y="4355"/>
                    <a:pt x="2314" y="4355"/>
                  </a:cubicBezTo>
                  <a:cubicBezTo>
                    <a:pt x="2314" y="4355"/>
                    <a:pt x="2762" y="4355"/>
                    <a:pt x="2830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8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1" y="3163"/>
                  </a:cubicBezTo>
                  <a:cubicBezTo>
                    <a:pt x="2658" y="3163"/>
                    <a:pt x="2982" y="3226"/>
                    <a:pt x="3124" y="3226"/>
                  </a:cubicBezTo>
                  <a:cubicBezTo>
                    <a:pt x="3168" y="3226"/>
                    <a:pt x="3195" y="3220"/>
                    <a:pt x="3191" y="3203"/>
                  </a:cubicBezTo>
                  <a:cubicBezTo>
                    <a:pt x="3105" y="2877"/>
                    <a:pt x="2400" y="2395"/>
                    <a:pt x="2366" y="2155"/>
                  </a:cubicBezTo>
                  <a:cubicBezTo>
                    <a:pt x="2332" y="1931"/>
                    <a:pt x="2160" y="1347"/>
                    <a:pt x="1850" y="745"/>
                  </a:cubicBezTo>
                  <a:cubicBezTo>
                    <a:pt x="1610" y="264"/>
                    <a:pt x="1390" y="11"/>
                    <a:pt x="1264" y="11"/>
                  </a:cubicBezTo>
                  <a:cubicBezTo>
                    <a:pt x="1227" y="11"/>
                    <a:pt x="1199" y="32"/>
                    <a:pt x="1180" y="74"/>
                  </a:cubicBezTo>
                  <a:cubicBezTo>
                    <a:pt x="1180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487903" y="3131749"/>
              <a:ext cx="79850" cy="206775"/>
            </a:xfrm>
            <a:custGeom>
              <a:avLst/>
              <a:gdLst/>
              <a:ahLst/>
              <a:cxnLst/>
              <a:rect l="l" t="t" r="r" b="b"/>
              <a:pathLst>
                <a:path w="3194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2" y="187"/>
                    <a:pt x="371" y="1494"/>
                    <a:pt x="268" y="1975"/>
                  </a:cubicBezTo>
                  <a:cubicBezTo>
                    <a:pt x="165" y="2439"/>
                    <a:pt x="10" y="3196"/>
                    <a:pt x="10" y="3196"/>
                  </a:cubicBezTo>
                  <a:cubicBezTo>
                    <a:pt x="10" y="3196"/>
                    <a:pt x="182" y="3196"/>
                    <a:pt x="234" y="3076"/>
                  </a:cubicBezTo>
                  <a:lnTo>
                    <a:pt x="234" y="3076"/>
                  </a:lnTo>
                  <a:cubicBezTo>
                    <a:pt x="234" y="3076"/>
                    <a:pt x="234" y="3884"/>
                    <a:pt x="216" y="4176"/>
                  </a:cubicBezTo>
                  <a:cubicBezTo>
                    <a:pt x="216" y="4468"/>
                    <a:pt x="27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4" y="4998"/>
                  </a:cubicBezTo>
                  <a:cubicBezTo>
                    <a:pt x="392" y="4998"/>
                    <a:pt x="400" y="4999"/>
                    <a:pt x="405" y="5001"/>
                  </a:cubicBezTo>
                  <a:cubicBezTo>
                    <a:pt x="491" y="5036"/>
                    <a:pt x="1076" y="6652"/>
                    <a:pt x="1076" y="6875"/>
                  </a:cubicBezTo>
                  <a:cubicBezTo>
                    <a:pt x="1093" y="7116"/>
                    <a:pt x="509" y="8044"/>
                    <a:pt x="474" y="8216"/>
                  </a:cubicBezTo>
                  <a:cubicBezTo>
                    <a:pt x="464" y="8251"/>
                    <a:pt x="476" y="8264"/>
                    <a:pt x="505" y="8264"/>
                  </a:cubicBezTo>
                  <a:cubicBezTo>
                    <a:pt x="621" y="8264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5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5" y="7150"/>
                  </a:lnTo>
                  <a:cubicBezTo>
                    <a:pt x="1385" y="7150"/>
                    <a:pt x="1214" y="6961"/>
                    <a:pt x="1695" y="6033"/>
                  </a:cubicBezTo>
                  <a:cubicBezTo>
                    <a:pt x="2159" y="5087"/>
                    <a:pt x="2314" y="4365"/>
                    <a:pt x="2314" y="4365"/>
                  </a:cubicBezTo>
                  <a:cubicBezTo>
                    <a:pt x="2314" y="4365"/>
                    <a:pt x="2761" y="4348"/>
                    <a:pt x="2830" y="4279"/>
                  </a:cubicBezTo>
                  <a:cubicBezTo>
                    <a:pt x="2881" y="4227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8" y="3166"/>
                    <a:pt x="2522" y="3166"/>
                  </a:cubicBezTo>
                  <a:cubicBezTo>
                    <a:pt x="2677" y="3166"/>
                    <a:pt x="2999" y="3235"/>
                    <a:pt x="3132" y="3235"/>
                  </a:cubicBezTo>
                  <a:cubicBezTo>
                    <a:pt x="3171" y="3235"/>
                    <a:pt x="3194" y="3229"/>
                    <a:pt x="3191" y="3213"/>
                  </a:cubicBezTo>
                  <a:cubicBezTo>
                    <a:pt x="3105" y="2886"/>
                    <a:pt x="2400" y="2388"/>
                    <a:pt x="2365" y="2164"/>
                  </a:cubicBezTo>
                  <a:cubicBezTo>
                    <a:pt x="2331" y="1941"/>
                    <a:pt x="2159" y="1356"/>
                    <a:pt x="1850" y="737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8" y="29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5923538" y="2392663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3" y="1"/>
                  </a:moveTo>
                  <a:cubicBezTo>
                    <a:pt x="1032" y="1"/>
                    <a:pt x="999" y="15"/>
                    <a:pt x="967" y="57"/>
                  </a:cubicBezTo>
                  <a:cubicBezTo>
                    <a:pt x="847" y="178"/>
                    <a:pt x="383" y="1502"/>
                    <a:pt x="280" y="1966"/>
                  </a:cubicBezTo>
                  <a:cubicBezTo>
                    <a:pt x="159" y="2447"/>
                    <a:pt x="22" y="3187"/>
                    <a:pt x="22" y="3187"/>
                  </a:cubicBezTo>
                  <a:cubicBezTo>
                    <a:pt x="22" y="3187"/>
                    <a:pt x="194" y="3187"/>
                    <a:pt x="245" y="3083"/>
                  </a:cubicBezTo>
                  <a:lnTo>
                    <a:pt x="245" y="3083"/>
                  </a:lnTo>
                  <a:cubicBezTo>
                    <a:pt x="245" y="3084"/>
                    <a:pt x="245" y="3892"/>
                    <a:pt x="228" y="4184"/>
                  </a:cubicBezTo>
                  <a:cubicBezTo>
                    <a:pt x="228" y="4459"/>
                    <a:pt x="39" y="4854"/>
                    <a:pt x="5" y="5043"/>
                  </a:cubicBezTo>
                  <a:cubicBezTo>
                    <a:pt x="0" y="5089"/>
                    <a:pt x="20" y="5106"/>
                    <a:pt x="53" y="5106"/>
                  </a:cubicBezTo>
                  <a:cubicBezTo>
                    <a:pt x="141" y="5106"/>
                    <a:pt x="323" y="4991"/>
                    <a:pt x="406" y="4991"/>
                  </a:cubicBezTo>
                  <a:cubicBezTo>
                    <a:pt x="410" y="4991"/>
                    <a:pt x="414" y="4991"/>
                    <a:pt x="417" y="4992"/>
                  </a:cubicBezTo>
                  <a:cubicBezTo>
                    <a:pt x="503" y="5026"/>
                    <a:pt x="1088" y="6642"/>
                    <a:pt x="1088" y="6883"/>
                  </a:cubicBezTo>
                  <a:cubicBezTo>
                    <a:pt x="1105" y="7107"/>
                    <a:pt x="520" y="8052"/>
                    <a:pt x="469" y="8207"/>
                  </a:cubicBezTo>
                  <a:cubicBezTo>
                    <a:pt x="462" y="8243"/>
                    <a:pt x="478" y="8257"/>
                    <a:pt x="512" y="8257"/>
                  </a:cubicBezTo>
                  <a:cubicBezTo>
                    <a:pt x="639" y="8257"/>
                    <a:pt x="1014" y="8049"/>
                    <a:pt x="1260" y="8035"/>
                  </a:cubicBezTo>
                  <a:cubicBezTo>
                    <a:pt x="1558" y="8035"/>
                    <a:pt x="2044" y="8265"/>
                    <a:pt x="2230" y="8265"/>
                  </a:cubicBezTo>
                  <a:cubicBezTo>
                    <a:pt x="2247" y="8265"/>
                    <a:pt x="2262" y="8263"/>
                    <a:pt x="2274" y="8259"/>
                  </a:cubicBezTo>
                  <a:cubicBezTo>
                    <a:pt x="2412" y="8207"/>
                    <a:pt x="1380" y="7141"/>
                    <a:pt x="1380" y="7141"/>
                  </a:cubicBezTo>
                  <a:cubicBezTo>
                    <a:pt x="1380" y="7141"/>
                    <a:pt x="1225" y="6969"/>
                    <a:pt x="1689" y="6023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1" y="4287"/>
                  </a:cubicBezTo>
                  <a:cubicBezTo>
                    <a:pt x="2893" y="4235"/>
                    <a:pt x="2463" y="3720"/>
                    <a:pt x="2446" y="3634"/>
                  </a:cubicBezTo>
                  <a:cubicBezTo>
                    <a:pt x="2429" y="3548"/>
                    <a:pt x="2446" y="3290"/>
                    <a:pt x="2446" y="3187"/>
                  </a:cubicBezTo>
                  <a:cubicBezTo>
                    <a:pt x="2446" y="3171"/>
                    <a:pt x="2471" y="3165"/>
                    <a:pt x="2513" y="3165"/>
                  </a:cubicBezTo>
                  <a:cubicBezTo>
                    <a:pt x="2652" y="3165"/>
                    <a:pt x="2974" y="3233"/>
                    <a:pt x="3124" y="3233"/>
                  </a:cubicBezTo>
                  <a:cubicBezTo>
                    <a:pt x="3175" y="3233"/>
                    <a:pt x="3206" y="3225"/>
                    <a:pt x="3202" y="3204"/>
                  </a:cubicBezTo>
                  <a:cubicBezTo>
                    <a:pt x="3117" y="2877"/>
                    <a:pt x="2394" y="2396"/>
                    <a:pt x="2377" y="2172"/>
                  </a:cubicBezTo>
                  <a:cubicBezTo>
                    <a:pt x="2343" y="1949"/>
                    <a:pt x="2171" y="1364"/>
                    <a:pt x="1861" y="745"/>
                  </a:cubicBezTo>
                  <a:cubicBezTo>
                    <a:pt x="1619" y="261"/>
                    <a:pt x="1398" y="19"/>
                    <a:pt x="1272" y="19"/>
                  </a:cubicBezTo>
                  <a:cubicBezTo>
                    <a:pt x="1237" y="19"/>
                    <a:pt x="1210" y="37"/>
                    <a:pt x="1191" y="75"/>
                  </a:cubicBezTo>
                  <a:cubicBezTo>
                    <a:pt x="1191" y="75"/>
                    <a:pt x="1133" y="1"/>
                    <a:pt x="106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568375" y="5175255"/>
              <a:ext cx="79950" cy="206775"/>
            </a:xfrm>
            <a:custGeom>
              <a:avLst/>
              <a:gdLst/>
              <a:ahLst/>
              <a:cxnLst/>
              <a:rect l="l" t="t" r="r" b="b"/>
              <a:pathLst>
                <a:path w="3198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3" y="187"/>
                    <a:pt x="388" y="1494"/>
                    <a:pt x="268" y="1975"/>
                  </a:cubicBezTo>
                  <a:cubicBezTo>
                    <a:pt x="165" y="2457"/>
                    <a:pt x="10" y="3196"/>
                    <a:pt x="10" y="3196"/>
                  </a:cubicBezTo>
                  <a:cubicBezTo>
                    <a:pt x="10" y="3196"/>
                    <a:pt x="182" y="3196"/>
                    <a:pt x="251" y="3076"/>
                  </a:cubicBezTo>
                  <a:lnTo>
                    <a:pt x="251" y="3076"/>
                  </a:lnTo>
                  <a:cubicBezTo>
                    <a:pt x="251" y="3076"/>
                    <a:pt x="234" y="3901"/>
                    <a:pt x="216" y="4176"/>
                  </a:cubicBezTo>
                  <a:cubicBezTo>
                    <a:pt x="216" y="4468"/>
                    <a:pt x="45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5" y="4998"/>
                  </a:cubicBezTo>
                  <a:cubicBezTo>
                    <a:pt x="393" y="4998"/>
                    <a:pt x="400" y="4999"/>
                    <a:pt x="406" y="5001"/>
                  </a:cubicBezTo>
                  <a:cubicBezTo>
                    <a:pt x="509" y="5036"/>
                    <a:pt x="1076" y="6652"/>
                    <a:pt x="1093" y="6875"/>
                  </a:cubicBezTo>
                  <a:cubicBezTo>
                    <a:pt x="1093" y="7116"/>
                    <a:pt x="526" y="8044"/>
                    <a:pt x="474" y="8216"/>
                  </a:cubicBezTo>
                  <a:cubicBezTo>
                    <a:pt x="464" y="8251"/>
                    <a:pt x="476" y="8265"/>
                    <a:pt x="505" y="8265"/>
                  </a:cubicBezTo>
                  <a:cubicBezTo>
                    <a:pt x="622" y="8265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6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6" y="7150"/>
                  </a:lnTo>
                  <a:cubicBezTo>
                    <a:pt x="1386" y="7150"/>
                    <a:pt x="1231" y="6961"/>
                    <a:pt x="1695" y="6033"/>
                  </a:cubicBezTo>
                  <a:cubicBezTo>
                    <a:pt x="2159" y="5087"/>
                    <a:pt x="2331" y="4365"/>
                    <a:pt x="2331" y="4365"/>
                  </a:cubicBezTo>
                  <a:cubicBezTo>
                    <a:pt x="2331" y="4365"/>
                    <a:pt x="2778" y="4365"/>
                    <a:pt x="2847" y="4279"/>
                  </a:cubicBezTo>
                  <a:cubicBezTo>
                    <a:pt x="2881" y="4228"/>
                    <a:pt x="2452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9" y="3166"/>
                    <a:pt x="2523" y="3166"/>
                  </a:cubicBezTo>
                  <a:cubicBezTo>
                    <a:pt x="2682" y="3166"/>
                    <a:pt x="3009" y="3235"/>
                    <a:pt x="3138" y="3235"/>
                  </a:cubicBezTo>
                  <a:cubicBezTo>
                    <a:pt x="3176" y="3235"/>
                    <a:pt x="3197" y="3229"/>
                    <a:pt x="3191" y="3213"/>
                  </a:cubicBezTo>
                  <a:cubicBezTo>
                    <a:pt x="3105" y="2887"/>
                    <a:pt x="2400" y="2388"/>
                    <a:pt x="2366" y="2164"/>
                  </a:cubicBezTo>
                  <a:cubicBezTo>
                    <a:pt x="2348" y="1941"/>
                    <a:pt x="2159" y="1356"/>
                    <a:pt x="1850" y="737"/>
                  </a:cubicBezTo>
                  <a:cubicBezTo>
                    <a:pt x="1619" y="263"/>
                    <a:pt x="1399" y="13"/>
                    <a:pt x="1266" y="13"/>
                  </a:cubicBezTo>
                  <a:cubicBezTo>
                    <a:pt x="1230" y="13"/>
                    <a:pt x="1201" y="31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6164416" y="50196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2" y="15"/>
                    <a:pt x="955" y="57"/>
                  </a:cubicBezTo>
                  <a:cubicBezTo>
                    <a:pt x="852" y="178"/>
                    <a:pt x="388" y="1502"/>
                    <a:pt x="268" y="1966"/>
                  </a:cubicBezTo>
                  <a:cubicBezTo>
                    <a:pt x="165" y="2447"/>
                    <a:pt x="10" y="3187"/>
                    <a:pt x="10" y="3187"/>
                  </a:cubicBezTo>
                  <a:cubicBezTo>
                    <a:pt x="10" y="3187"/>
                    <a:pt x="182" y="3187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1"/>
                    <a:pt x="216" y="4184"/>
                  </a:cubicBezTo>
                  <a:cubicBezTo>
                    <a:pt x="216" y="4476"/>
                    <a:pt x="27" y="4854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399" y="5007"/>
                    <a:pt x="405" y="5009"/>
                  </a:cubicBezTo>
                  <a:cubicBezTo>
                    <a:pt x="491" y="5026"/>
                    <a:pt x="1076" y="6642"/>
                    <a:pt x="1076" y="6883"/>
                  </a:cubicBezTo>
                  <a:cubicBezTo>
                    <a:pt x="1093" y="7107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0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8"/>
                  </a:cubicBezTo>
                  <a:cubicBezTo>
                    <a:pt x="2400" y="8207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78" y="6023"/>
                  </a:cubicBezTo>
                  <a:cubicBezTo>
                    <a:pt x="2159" y="5078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29" y="4287"/>
                  </a:cubicBezTo>
                  <a:cubicBezTo>
                    <a:pt x="2881" y="4235"/>
                    <a:pt x="2451" y="3719"/>
                    <a:pt x="2434" y="3634"/>
                  </a:cubicBezTo>
                  <a:cubicBezTo>
                    <a:pt x="2417" y="3548"/>
                    <a:pt x="2434" y="3290"/>
                    <a:pt x="2434" y="3187"/>
                  </a:cubicBezTo>
                  <a:cubicBezTo>
                    <a:pt x="2434" y="3171"/>
                    <a:pt x="2459" y="3165"/>
                    <a:pt x="2500" y="3165"/>
                  </a:cubicBezTo>
                  <a:cubicBezTo>
                    <a:pt x="2645" y="3165"/>
                    <a:pt x="2994" y="3242"/>
                    <a:pt x="3133" y="3242"/>
                  </a:cubicBezTo>
                  <a:cubicBezTo>
                    <a:pt x="3171" y="3242"/>
                    <a:pt x="3194" y="3236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49" y="745"/>
                  </a:cubicBezTo>
                  <a:cubicBezTo>
                    <a:pt x="1607" y="261"/>
                    <a:pt x="1386" y="18"/>
                    <a:pt x="1260" y="18"/>
                  </a:cubicBezTo>
                  <a:cubicBezTo>
                    <a:pt x="1225" y="18"/>
                    <a:pt x="1198" y="37"/>
                    <a:pt x="1179" y="75"/>
                  </a:cubicBezTo>
                  <a:cubicBezTo>
                    <a:pt x="1179" y="75"/>
                    <a:pt x="1129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6112550" y="5090805"/>
              <a:ext cx="79850" cy="206700"/>
            </a:xfrm>
            <a:custGeom>
              <a:avLst/>
              <a:gdLst/>
              <a:ahLst/>
              <a:cxnLst/>
              <a:rect l="l" t="t" r="r" b="b"/>
              <a:pathLst>
                <a:path w="3194" h="8268" extrusionOk="0">
                  <a:moveTo>
                    <a:pt x="1043" y="0"/>
                  </a:moveTo>
                  <a:cubicBezTo>
                    <a:pt x="1014" y="0"/>
                    <a:pt x="984" y="12"/>
                    <a:pt x="955" y="46"/>
                  </a:cubicBezTo>
                  <a:cubicBezTo>
                    <a:pt x="852" y="184"/>
                    <a:pt x="371" y="1490"/>
                    <a:pt x="268" y="1972"/>
                  </a:cubicBezTo>
                  <a:cubicBezTo>
                    <a:pt x="147" y="2453"/>
                    <a:pt x="10" y="3193"/>
                    <a:pt x="10" y="3193"/>
                  </a:cubicBezTo>
                  <a:cubicBezTo>
                    <a:pt x="10" y="3193"/>
                    <a:pt x="182" y="3193"/>
                    <a:pt x="233" y="3072"/>
                  </a:cubicBezTo>
                  <a:lnTo>
                    <a:pt x="233" y="3072"/>
                  </a:lnTo>
                  <a:cubicBezTo>
                    <a:pt x="233" y="3072"/>
                    <a:pt x="233" y="3898"/>
                    <a:pt x="216" y="4173"/>
                  </a:cubicBezTo>
                  <a:cubicBezTo>
                    <a:pt x="216" y="4465"/>
                    <a:pt x="27" y="4860"/>
                    <a:pt x="10" y="5032"/>
                  </a:cubicBezTo>
                  <a:cubicBezTo>
                    <a:pt x="0" y="5078"/>
                    <a:pt x="17" y="5095"/>
                    <a:pt x="49" y="5095"/>
                  </a:cubicBezTo>
                  <a:cubicBezTo>
                    <a:pt x="126" y="5095"/>
                    <a:pt x="294" y="4994"/>
                    <a:pt x="381" y="4994"/>
                  </a:cubicBezTo>
                  <a:cubicBezTo>
                    <a:pt x="390" y="4994"/>
                    <a:pt x="398" y="4995"/>
                    <a:pt x="405" y="4998"/>
                  </a:cubicBezTo>
                  <a:cubicBezTo>
                    <a:pt x="491" y="5032"/>
                    <a:pt x="1076" y="6648"/>
                    <a:pt x="1076" y="6872"/>
                  </a:cubicBezTo>
                  <a:cubicBezTo>
                    <a:pt x="1093" y="7113"/>
                    <a:pt x="508" y="8041"/>
                    <a:pt x="474" y="8213"/>
                  </a:cubicBezTo>
                  <a:cubicBezTo>
                    <a:pt x="464" y="8247"/>
                    <a:pt x="476" y="8261"/>
                    <a:pt x="505" y="8261"/>
                  </a:cubicBezTo>
                  <a:cubicBezTo>
                    <a:pt x="621" y="8261"/>
                    <a:pt x="1003" y="8041"/>
                    <a:pt x="1265" y="8041"/>
                  </a:cubicBezTo>
                  <a:cubicBezTo>
                    <a:pt x="1274" y="8040"/>
                    <a:pt x="1284" y="8040"/>
                    <a:pt x="1294" y="8040"/>
                  </a:cubicBezTo>
                  <a:cubicBezTo>
                    <a:pt x="1588" y="8040"/>
                    <a:pt x="2066" y="8267"/>
                    <a:pt x="2233" y="8267"/>
                  </a:cubicBezTo>
                  <a:cubicBezTo>
                    <a:pt x="2244" y="8267"/>
                    <a:pt x="2254" y="8267"/>
                    <a:pt x="2262" y="8265"/>
                  </a:cubicBezTo>
                  <a:cubicBezTo>
                    <a:pt x="2399" y="8213"/>
                    <a:pt x="1368" y="7147"/>
                    <a:pt x="1368" y="7147"/>
                  </a:cubicBezTo>
                  <a:cubicBezTo>
                    <a:pt x="1368" y="7147"/>
                    <a:pt x="1213" y="6958"/>
                    <a:pt x="1677" y="6029"/>
                  </a:cubicBezTo>
                  <a:cubicBezTo>
                    <a:pt x="2142" y="5084"/>
                    <a:pt x="2313" y="4362"/>
                    <a:pt x="2313" y="4362"/>
                  </a:cubicBezTo>
                  <a:cubicBezTo>
                    <a:pt x="2313" y="4362"/>
                    <a:pt x="2761" y="4362"/>
                    <a:pt x="2829" y="4276"/>
                  </a:cubicBezTo>
                  <a:cubicBezTo>
                    <a:pt x="2881" y="4224"/>
                    <a:pt x="2451" y="3726"/>
                    <a:pt x="2434" y="3622"/>
                  </a:cubicBezTo>
                  <a:cubicBezTo>
                    <a:pt x="2399" y="3536"/>
                    <a:pt x="2434" y="3279"/>
                    <a:pt x="2434" y="3193"/>
                  </a:cubicBezTo>
                  <a:cubicBezTo>
                    <a:pt x="2434" y="3176"/>
                    <a:pt x="2463" y="3170"/>
                    <a:pt x="2510" y="3170"/>
                  </a:cubicBezTo>
                  <a:cubicBezTo>
                    <a:pt x="2657" y="3170"/>
                    <a:pt x="2981" y="3233"/>
                    <a:pt x="3123" y="3233"/>
                  </a:cubicBezTo>
                  <a:cubicBezTo>
                    <a:pt x="3167" y="3233"/>
                    <a:pt x="3194" y="3226"/>
                    <a:pt x="3190" y="3210"/>
                  </a:cubicBezTo>
                  <a:cubicBezTo>
                    <a:pt x="3104" y="2883"/>
                    <a:pt x="2382" y="2384"/>
                    <a:pt x="2365" y="2161"/>
                  </a:cubicBezTo>
                  <a:cubicBezTo>
                    <a:pt x="2331" y="1937"/>
                    <a:pt x="2159" y="1353"/>
                    <a:pt x="1849" y="751"/>
                  </a:cubicBezTo>
                  <a:cubicBezTo>
                    <a:pt x="1609" y="270"/>
                    <a:pt x="1389" y="18"/>
                    <a:pt x="1263" y="18"/>
                  </a:cubicBezTo>
                  <a:cubicBezTo>
                    <a:pt x="1226" y="18"/>
                    <a:pt x="1198" y="38"/>
                    <a:pt x="1179" y="81"/>
                  </a:cubicBezTo>
                  <a:cubicBezTo>
                    <a:pt x="1179" y="81"/>
                    <a:pt x="1116" y="0"/>
                    <a:pt x="104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5974563" y="2600888"/>
              <a:ext cx="79850" cy="206800"/>
            </a:xfrm>
            <a:custGeom>
              <a:avLst/>
              <a:gdLst/>
              <a:ahLst/>
              <a:cxnLst/>
              <a:rect l="l" t="t" r="r" b="b"/>
              <a:pathLst>
                <a:path w="3194" h="8272" extrusionOk="0">
                  <a:moveTo>
                    <a:pt x="1058" y="1"/>
                  </a:moveTo>
                  <a:cubicBezTo>
                    <a:pt x="1027" y="1"/>
                    <a:pt x="992" y="13"/>
                    <a:pt x="955" y="50"/>
                  </a:cubicBezTo>
                  <a:cubicBezTo>
                    <a:pt x="852" y="188"/>
                    <a:pt x="371" y="1494"/>
                    <a:pt x="267" y="1976"/>
                  </a:cubicBezTo>
                  <a:cubicBezTo>
                    <a:pt x="147" y="2440"/>
                    <a:pt x="10" y="3196"/>
                    <a:pt x="10" y="3196"/>
                  </a:cubicBezTo>
                  <a:cubicBezTo>
                    <a:pt x="10" y="3196"/>
                    <a:pt x="181" y="3196"/>
                    <a:pt x="233" y="3076"/>
                  </a:cubicBezTo>
                  <a:lnTo>
                    <a:pt x="233" y="3076"/>
                  </a:lnTo>
                  <a:cubicBezTo>
                    <a:pt x="233" y="3076"/>
                    <a:pt x="233" y="3884"/>
                    <a:pt x="216" y="4176"/>
                  </a:cubicBezTo>
                  <a:cubicBezTo>
                    <a:pt x="216" y="4469"/>
                    <a:pt x="27" y="4864"/>
                    <a:pt x="10" y="5036"/>
                  </a:cubicBezTo>
                  <a:cubicBezTo>
                    <a:pt x="0" y="5082"/>
                    <a:pt x="17" y="5099"/>
                    <a:pt x="49" y="5099"/>
                  </a:cubicBezTo>
                  <a:cubicBezTo>
                    <a:pt x="126" y="5099"/>
                    <a:pt x="294" y="4998"/>
                    <a:pt x="381" y="4998"/>
                  </a:cubicBezTo>
                  <a:cubicBezTo>
                    <a:pt x="390" y="4998"/>
                    <a:pt x="398" y="4999"/>
                    <a:pt x="405" y="5002"/>
                  </a:cubicBezTo>
                  <a:cubicBezTo>
                    <a:pt x="491" y="5036"/>
                    <a:pt x="1076" y="6652"/>
                    <a:pt x="1076" y="6876"/>
                  </a:cubicBezTo>
                  <a:cubicBezTo>
                    <a:pt x="1093" y="7116"/>
                    <a:pt x="508" y="8045"/>
                    <a:pt x="474" y="8217"/>
                  </a:cubicBezTo>
                  <a:cubicBezTo>
                    <a:pt x="463" y="8251"/>
                    <a:pt x="476" y="8265"/>
                    <a:pt x="505" y="8265"/>
                  </a:cubicBezTo>
                  <a:cubicBezTo>
                    <a:pt x="621" y="8265"/>
                    <a:pt x="1003" y="8045"/>
                    <a:pt x="1265" y="8045"/>
                  </a:cubicBezTo>
                  <a:cubicBezTo>
                    <a:pt x="1274" y="8044"/>
                    <a:pt x="1284" y="8044"/>
                    <a:pt x="1293" y="8044"/>
                  </a:cubicBezTo>
                  <a:cubicBezTo>
                    <a:pt x="1588" y="8044"/>
                    <a:pt x="2066" y="8271"/>
                    <a:pt x="2233" y="8271"/>
                  </a:cubicBezTo>
                  <a:cubicBezTo>
                    <a:pt x="2244" y="8271"/>
                    <a:pt x="2254" y="8270"/>
                    <a:pt x="2262" y="8268"/>
                  </a:cubicBezTo>
                  <a:cubicBezTo>
                    <a:pt x="2399" y="8217"/>
                    <a:pt x="1368" y="7151"/>
                    <a:pt x="1368" y="7151"/>
                  </a:cubicBezTo>
                  <a:cubicBezTo>
                    <a:pt x="1368" y="7151"/>
                    <a:pt x="1213" y="6962"/>
                    <a:pt x="1677" y="6033"/>
                  </a:cubicBezTo>
                  <a:cubicBezTo>
                    <a:pt x="2141" y="5088"/>
                    <a:pt x="2313" y="4365"/>
                    <a:pt x="2313" y="4365"/>
                  </a:cubicBezTo>
                  <a:cubicBezTo>
                    <a:pt x="2313" y="4365"/>
                    <a:pt x="2760" y="4348"/>
                    <a:pt x="2829" y="4279"/>
                  </a:cubicBezTo>
                  <a:cubicBezTo>
                    <a:pt x="2881" y="4228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5"/>
                    <a:pt x="2468" y="3167"/>
                    <a:pt x="2521" y="3167"/>
                  </a:cubicBezTo>
                  <a:cubicBezTo>
                    <a:pt x="2677" y="3167"/>
                    <a:pt x="2999" y="3235"/>
                    <a:pt x="3131" y="3235"/>
                  </a:cubicBezTo>
                  <a:cubicBezTo>
                    <a:pt x="3171" y="3235"/>
                    <a:pt x="3193" y="3229"/>
                    <a:pt x="3190" y="3213"/>
                  </a:cubicBezTo>
                  <a:cubicBezTo>
                    <a:pt x="3104" y="2887"/>
                    <a:pt x="2399" y="2388"/>
                    <a:pt x="2365" y="2165"/>
                  </a:cubicBezTo>
                  <a:cubicBezTo>
                    <a:pt x="2331" y="1941"/>
                    <a:pt x="2159" y="1357"/>
                    <a:pt x="1849" y="738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7" y="30"/>
                    <a:pt x="1179" y="67"/>
                  </a:cubicBezTo>
                  <a:cubicBezTo>
                    <a:pt x="1179" y="67"/>
                    <a:pt x="1129" y="1"/>
                    <a:pt x="1058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5444603" y="2497408"/>
              <a:ext cx="79825" cy="206775"/>
            </a:xfrm>
            <a:custGeom>
              <a:avLst/>
              <a:gdLst/>
              <a:ahLst/>
              <a:cxnLst/>
              <a:rect l="l" t="t" r="r" b="b"/>
              <a:pathLst>
                <a:path w="3193" h="8271" extrusionOk="0">
                  <a:moveTo>
                    <a:pt x="1063" y="0"/>
                  </a:moveTo>
                  <a:cubicBezTo>
                    <a:pt x="1033" y="0"/>
                    <a:pt x="1000" y="13"/>
                    <a:pt x="968" y="49"/>
                  </a:cubicBezTo>
                  <a:cubicBezTo>
                    <a:pt x="848" y="187"/>
                    <a:pt x="384" y="1494"/>
                    <a:pt x="281" y="1975"/>
                  </a:cubicBezTo>
                  <a:cubicBezTo>
                    <a:pt x="160" y="2439"/>
                    <a:pt x="6" y="3196"/>
                    <a:pt x="6" y="3196"/>
                  </a:cubicBezTo>
                  <a:cubicBezTo>
                    <a:pt x="6" y="3196"/>
                    <a:pt x="195" y="3196"/>
                    <a:pt x="246" y="3075"/>
                  </a:cubicBezTo>
                  <a:lnTo>
                    <a:pt x="246" y="3075"/>
                  </a:lnTo>
                  <a:cubicBezTo>
                    <a:pt x="246" y="3076"/>
                    <a:pt x="229" y="3884"/>
                    <a:pt x="229" y="4176"/>
                  </a:cubicBezTo>
                  <a:cubicBezTo>
                    <a:pt x="212" y="4468"/>
                    <a:pt x="40" y="4864"/>
                    <a:pt x="6" y="5035"/>
                  </a:cubicBezTo>
                  <a:cubicBezTo>
                    <a:pt x="1" y="5082"/>
                    <a:pt x="21" y="5098"/>
                    <a:pt x="55" y="5098"/>
                  </a:cubicBezTo>
                  <a:cubicBezTo>
                    <a:pt x="139" y="5098"/>
                    <a:pt x="307" y="4998"/>
                    <a:pt x="394" y="4998"/>
                  </a:cubicBezTo>
                  <a:cubicBezTo>
                    <a:pt x="403" y="4998"/>
                    <a:pt x="411" y="4999"/>
                    <a:pt x="418" y="5001"/>
                  </a:cubicBezTo>
                  <a:cubicBezTo>
                    <a:pt x="504" y="5035"/>
                    <a:pt x="1089" y="6652"/>
                    <a:pt x="1089" y="6875"/>
                  </a:cubicBezTo>
                  <a:cubicBezTo>
                    <a:pt x="1089" y="7116"/>
                    <a:pt x="521" y="8044"/>
                    <a:pt x="470" y="8216"/>
                  </a:cubicBezTo>
                  <a:cubicBezTo>
                    <a:pt x="459" y="8251"/>
                    <a:pt x="472" y="8264"/>
                    <a:pt x="501" y="8264"/>
                  </a:cubicBezTo>
                  <a:cubicBezTo>
                    <a:pt x="617" y="8264"/>
                    <a:pt x="999" y="8044"/>
                    <a:pt x="1261" y="8044"/>
                  </a:cubicBezTo>
                  <a:cubicBezTo>
                    <a:pt x="1271" y="8044"/>
                    <a:pt x="1281" y="8043"/>
                    <a:pt x="1291" y="8043"/>
                  </a:cubicBezTo>
                  <a:cubicBezTo>
                    <a:pt x="1600" y="8043"/>
                    <a:pt x="2079" y="8271"/>
                    <a:pt x="2247" y="8271"/>
                  </a:cubicBezTo>
                  <a:cubicBezTo>
                    <a:pt x="2257" y="8271"/>
                    <a:pt x="2267" y="8270"/>
                    <a:pt x="2275" y="8268"/>
                  </a:cubicBezTo>
                  <a:cubicBezTo>
                    <a:pt x="2395" y="8216"/>
                    <a:pt x="1381" y="7150"/>
                    <a:pt x="1381" y="7150"/>
                  </a:cubicBezTo>
                  <a:cubicBezTo>
                    <a:pt x="1381" y="7150"/>
                    <a:pt x="1226" y="6961"/>
                    <a:pt x="1690" y="6033"/>
                  </a:cubicBezTo>
                  <a:cubicBezTo>
                    <a:pt x="2155" y="5087"/>
                    <a:pt x="2327" y="4365"/>
                    <a:pt x="2327" y="4365"/>
                  </a:cubicBezTo>
                  <a:cubicBezTo>
                    <a:pt x="2327" y="4365"/>
                    <a:pt x="2774" y="4348"/>
                    <a:pt x="2842" y="4279"/>
                  </a:cubicBezTo>
                  <a:cubicBezTo>
                    <a:pt x="2894" y="4227"/>
                    <a:pt x="2464" y="3729"/>
                    <a:pt x="2430" y="3626"/>
                  </a:cubicBezTo>
                  <a:cubicBezTo>
                    <a:pt x="2413" y="3540"/>
                    <a:pt x="2430" y="3282"/>
                    <a:pt x="2430" y="3196"/>
                  </a:cubicBezTo>
                  <a:cubicBezTo>
                    <a:pt x="2430" y="3174"/>
                    <a:pt x="2464" y="3166"/>
                    <a:pt x="2519" y="3166"/>
                  </a:cubicBezTo>
                  <a:cubicBezTo>
                    <a:pt x="2678" y="3166"/>
                    <a:pt x="3005" y="3235"/>
                    <a:pt x="3134" y="3235"/>
                  </a:cubicBezTo>
                  <a:cubicBezTo>
                    <a:pt x="3172" y="3235"/>
                    <a:pt x="3192" y="3229"/>
                    <a:pt x="3186" y="3213"/>
                  </a:cubicBezTo>
                  <a:cubicBezTo>
                    <a:pt x="3100" y="2886"/>
                    <a:pt x="2395" y="2388"/>
                    <a:pt x="2378" y="2164"/>
                  </a:cubicBezTo>
                  <a:cubicBezTo>
                    <a:pt x="2344" y="1941"/>
                    <a:pt x="2155" y="1356"/>
                    <a:pt x="1862" y="737"/>
                  </a:cubicBezTo>
                  <a:cubicBezTo>
                    <a:pt x="1620" y="253"/>
                    <a:pt x="1399" y="11"/>
                    <a:pt x="1273" y="11"/>
                  </a:cubicBezTo>
                  <a:cubicBezTo>
                    <a:pt x="1238" y="11"/>
                    <a:pt x="1211" y="29"/>
                    <a:pt x="1192" y="67"/>
                  </a:cubicBezTo>
                  <a:cubicBezTo>
                    <a:pt x="1192" y="67"/>
                    <a:pt x="1134" y="0"/>
                    <a:pt x="106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5733425" y="4608555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3" y="177"/>
                    <a:pt x="389" y="1501"/>
                    <a:pt x="268" y="1966"/>
                  </a:cubicBezTo>
                  <a:cubicBezTo>
                    <a:pt x="165" y="2447"/>
                    <a:pt x="10" y="3186"/>
                    <a:pt x="10" y="3186"/>
                  </a:cubicBezTo>
                  <a:cubicBezTo>
                    <a:pt x="10" y="3186"/>
                    <a:pt x="182" y="3186"/>
                    <a:pt x="251" y="3083"/>
                  </a:cubicBezTo>
                  <a:lnTo>
                    <a:pt x="251" y="3083"/>
                  </a:lnTo>
                  <a:cubicBezTo>
                    <a:pt x="251" y="3083"/>
                    <a:pt x="234" y="3891"/>
                    <a:pt x="217" y="4183"/>
                  </a:cubicBezTo>
                  <a:cubicBezTo>
                    <a:pt x="217" y="4459"/>
                    <a:pt x="45" y="4854"/>
                    <a:pt x="10" y="5026"/>
                  </a:cubicBezTo>
                  <a:cubicBezTo>
                    <a:pt x="0" y="5080"/>
                    <a:pt x="21" y="5099"/>
                    <a:pt x="58" y="5099"/>
                  </a:cubicBezTo>
                  <a:cubicBezTo>
                    <a:pt x="146" y="5099"/>
                    <a:pt x="326" y="4991"/>
                    <a:pt x="396" y="4991"/>
                  </a:cubicBezTo>
                  <a:cubicBezTo>
                    <a:pt x="399" y="4991"/>
                    <a:pt x="403" y="4991"/>
                    <a:pt x="406" y="4992"/>
                  </a:cubicBezTo>
                  <a:cubicBezTo>
                    <a:pt x="509" y="5026"/>
                    <a:pt x="1076" y="6642"/>
                    <a:pt x="1093" y="6883"/>
                  </a:cubicBezTo>
                  <a:cubicBezTo>
                    <a:pt x="1093" y="7106"/>
                    <a:pt x="526" y="8035"/>
                    <a:pt x="474" y="8207"/>
                  </a:cubicBezTo>
                  <a:cubicBezTo>
                    <a:pt x="464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5" y="8035"/>
                  </a:cubicBezTo>
                  <a:cubicBezTo>
                    <a:pt x="1275" y="8034"/>
                    <a:pt x="1284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0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31" y="6969"/>
                    <a:pt x="1695" y="6023"/>
                  </a:cubicBezTo>
                  <a:cubicBezTo>
                    <a:pt x="2159" y="5077"/>
                    <a:pt x="2331" y="4355"/>
                    <a:pt x="2331" y="4355"/>
                  </a:cubicBezTo>
                  <a:cubicBezTo>
                    <a:pt x="2331" y="4355"/>
                    <a:pt x="2778" y="4355"/>
                    <a:pt x="2847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7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0" y="3163"/>
                  </a:cubicBezTo>
                  <a:cubicBezTo>
                    <a:pt x="2658" y="3163"/>
                    <a:pt x="2982" y="3226"/>
                    <a:pt x="3123" y="3226"/>
                  </a:cubicBezTo>
                  <a:cubicBezTo>
                    <a:pt x="3168" y="3226"/>
                    <a:pt x="3194" y="3220"/>
                    <a:pt x="3191" y="3203"/>
                  </a:cubicBezTo>
                  <a:cubicBezTo>
                    <a:pt x="3105" y="2877"/>
                    <a:pt x="2400" y="2395"/>
                    <a:pt x="2366" y="2172"/>
                  </a:cubicBezTo>
                  <a:cubicBezTo>
                    <a:pt x="2349" y="1931"/>
                    <a:pt x="2159" y="1347"/>
                    <a:pt x="1850" y="745"/>
                  </a:cubicBezTo>
                  <a:cubicBezTo>
                    <a:pt x="1623" y="264"/>
                    <a:pt x="1406" y="11"/>
                    <a:pt x="1272" y="11"/>
                  </a:cubicBezTo>
                  <a:cubicBezTo>
                    <a:pt x="1234" y="11"/>
                    <a:pt x="1202" y="32"/>
                    <a:pt x="1179" y="74"/>
                  </a:cubicBezTo>
                  <a:cubicBezTo>
                    <a:pt x="1179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5355300" y="4823455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4" y="1"/>
                  </a:moveTo>
                  <a:cubicBezTo>
                    <a:pt x="1033" y="1"/>
                    <a:pt x="1000" y="15"/>
                    <a:pt x="968" y="58"/>
                  </a:cubicBezTo>
                  <a:cubicBezTo>
                    <a:pt x="848" y="178"/>
                    <a:pt x="384" y="1502"/>
                    <a:pt x="280" y="1966"/>
                  </a:cubicBezTo>
                  <a:cubicBezTo>
                    <a:pt x="160" y="2447"/>
                    <a:pt x="5" y="3187"/>
                    <a:pt x="5" y="3187"/>
                  </a:cubicBezTo>
                  <a:cubicBezTo>
                    <a:pt x="5" y="3187"/>
                    <a:pt x="194" y="3187"/>
                    <a:pt x="246" y="3084"/>
                  </a:cubicBezTo>
                  <a:lnTo>
                    <a:pt x="246" y="3084"/>
                  </a:lnTo>
                  <a:cubicBezTo>
                    <a:pt x="246" y="3084"/>
                    <a:pt x="246" y="3892"/>
                    <a:pt x="229" y="4184"/>
                  </a:cubicBezTo>
                  <a:cubicBezTo>
                    <a:pt x="212" y="4476"/>
                    <a:pt x="40" y="4855"/>
                    <a:pt x="5" y="5044"/>
                  </a:cubicBezTo>
                  <a:cubicBezTo>
                    <a:pt x="1" y="5090"/>
                    <a:pt x="21" y="5106"/>
                    <a:pt x="55" y="5106"/>
                  </a:cubicBezTo>
                  <a:cubicBezTo>
                    <a:pt x="139" y="5106"/>
                    <a:pt x="307" y="5006"/>
                    <a:pt x="394" y="5006"/>
                  </a:cubicBezTo>
                  <a:cubicBezTo>
                    <a:pt x="403" y="5006"/>
                    <a:pt x="411" y="5007"/>
                    <a:pt x="418" y="5009"/>
                  </a:cubicBezTo>
                  <a:cubicBezTo>
                    <a:pt x="504" y="5026"/>
                    <a:pt x="1089" y="6643"/>
                    <a:pt x="1089" y="6883"/>
                  </a:cubicBezTo>
                  <a:cubicBezTo>
                    <a:pt x="1106" y="7107"/>
                    <a:pt x="521" y="8052"/>
                    <a:pt x="470" y="8207"/>
                  </a:cubicBezTo>
                  <a:cubicBezTo>
                    <a:pt x="462" y="8243"/>
                    <a:pt x="478" y="8257"/>
                    <a:pt x="511" y="8257"/>
                  </a:cubicBezTo>
                  <a:cubicBezTo>
                    <a:pt x="634" y="8257"/>
                    <a:pt x="1001" y="8049"/>
                    <a:pt x="1260" y="8035"/>
                  </a:cubicBezTo>
                  <a:cubicBezTo>
                    <a:pt x="1559" y="8035"/>
                    <a:pt x="2045" y="8265"/>
                    <a:pt x="2231" y="8265"/>
                  </a:cubicBezTo>
                  <a:cubicBezTo>
                    <a:pt x="2248" y="8265"/>
                    <a:pt x="2263" y="8263"/>
                    <a:pt x="2275" y="8259"/>
                  </a:cubicBezTo>
                  <a:cubicBezTo>
                    <a:pt x="2395" y="8207"/>
                    <a:pt x="1381" y="7141"/>
                    <a:pt x="1381" y="7141"/>
                  </a:cubicBezTo>
                  <a:cubicBezTo>
                    <a:pt x="1381" y="7141"/>
                    <a:pt x="1226" y="6969"/>
                    <a:pt x="1690" y="6024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2" y="4287"/>
                  </a:cubicBezTo>
                  <a:cubicBezTo>
                    <a:pt x="2894" y="4236"/>
                    <a:pt x="2464" y="3720"/>
                    <a:pt x="2447" y="3634"/>
                  </a:cubicBezTo>
                  <a:cubicBezTo>
                    <a:pt x="2412" y="3548"/>
                    <a:pt x="2447" y="3290"/>
                    <a:pt x="2447" y="3187"/>
                  </a:cubicBezTo>
                  <a:cubicBezTo>
                    <a:pt x="2447" y="3171"/>
                    <a:pt x="2472" y="3165"/>
                    <a:pt x="2512" y="3165"/>
                  </a:cubicBezTo>
                  <a:cubicBezTo>
                    <a:pt x="2658" y="3165"/>
                    <a:pt x="3007" y="3243"/>
                    <a:pt x="3145" y="3243"/>
                  </a:cubicBezTo>
                  <a:cubicBezTo>
                    <a:pt x="3184" y="3243"/>
                    <a:pt x="3206" y="3237"/>
                    <a:pt x="3203" y="3221"/>
                  </a:cubicBezTo>
                  <a:cubicBezTo>
                    <a:pt x="3117" y="2877"/>
                    <a:pt x="2395" y="2396"/>
                    <a:pt x="2378" y="2172"/>
                  </a:cubicBezTo>
                  <a:cubicBezTo>
                    <a:pt x="2344" y="1949"/>
                    <a:pt x="2172" y="1364"/>
                    <a:pt x="1862" y="745"/>
                  </a:cubicBezTo>
                  <a:cubicBezTo>
                    <a:pt x="1620" y="261"/>
                    <a:pt x="1399" y="19"/>
                    <a:pt x="1273" y="19"/>
                  </a:cubicBezTo>
                  <a:cubicBezTo>
                    <a:pt x="1238" y="19"/>
                    <a:pt x="1210" y="37"/>
                    <a:pt x="1192" y="75"/>
                  </a:cubicBezTo>
                  <a:cubicBezTo>
                    <a:pt x="1192" y="75"/>
                    <a:pt x="1134" y="1"/>
                    <a:pt x="1064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10"/>
          <p:cNvSpPr txBox="1">
            <a:spLocks noGrp="1"/>
          </p:cNvSpPr>
          <p:nvPr>
            <p:ph type="title"/>
          </p:nvPr>
        </p:nvSpPr>
        <p:spPr>
          <a:xfrm>
            <a:off x="2088150" y="448056"/>
            <a:ext cx="4967700" cy="1250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6"/>
          <p:cNvSpPr txBox="1">
            <a:spLocks noGrp="1"/>
          </p:cNvSpPr>
          <p:nvPr>
            <p:ph type="title"/>
          </p:nvPr>
        </p:nvSpPr>
        <p:spPr>
          <a:xfrm>
            <a:off x="717750" y="448050"/>
            <a:ext cx="7713000" cy="6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1"/>
          </p:nvPr>
        </p:nvSpPr>
        <p:spPr>
          <a:xfrm>
            <a:off x="1024800" y="2191550"/>
            <a:ext cx="26403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446" name="Google Shape;446;p16"/>
          <p:cNvGrpSpPr/>
          <p:nvPr/>
        </p:nvGrpSpPr>
        <p:grpSpPr>
          <a:xfrm>
            <a:off x="-1081763" y="2569565"/>
            <a:ext cx="1951171" cy="3955664"/>
            <a:chOff x="1463325" y="2079500"/>
            <a:chExt cx="516675" cy="1047525"/>
          </a:xfrm>
        </p:grpSpPr>
        <p:sp>
          <p:nvSpPr>
            <p:cNvPr id="447" name="Google Shape;447;p16"/>
            <p:cNvSpPr/>
            <p:nvPr/>
          </p:nvSpPr>
          <p:spPr>
            <a:xfrm>
              <a:off x="1463325" y="2079500"/>
              <a:ext cx="516675" cy="523975"/>
            </a:xfrm>
            <a:custGeom>
              <a:avLst/>
              <a:gdLst/>
              <a:ahLst/>
              <a:cxnLst/>
              <a:rect l="l" t="t" r="r" b="b"/>
              <a:pathLst>
                <a:path w="20667" h="20959" extrusionOk="0">
                  <a:moveTo>
                    <a:pt x="14013" y="20959"/>
                  </a:moveTo>
                  <a:lnTo>
                    <a:pt x="1" y="20959"/>
                  </a:lnTo>
                  <a:lnTo>
                    <a:pt x="1514" y="19446"/>
                  </a:lnTo>
                  <a:lnTo>
                    <a:pt x="3439" y="18277"/>
                  </a:lnTo>
                  <a:lnTo>
                    <a:pt x="2511" y="11142"/>
                  </a:lnTo>
                  <a:lnTo>
                    <a:pt x="4729" y="6998"/>
                  </a:lnTo>
                  <a:lnTo>
                    <a:pt x="7996" y="7290"/>
                  </a:lnTo>
                  <a:lnTo>
                    <a:pt x="9285" y="2046"/>
                  </a:lnTo>
                  <a:lnTo>
                    <a:pt x="11916" y="0"/>
                  </a:lnTo>
                  <a:lnTo>
                    <a:pt x="14993" y="1703"/>
                  </a:lnTo>
                  <a:lnTo>
                    <a:pt x="15285" y="10849"/>
                  </a:lnTo>
                  <a:lnTo>
                    <a:pt x="16816" y="13016"/>
                  </a:lnTo>
                  <a:lnTo>
                    <a:pt x="17211" y="18672"/>
                  </a:lnTo>
                  <a:lnTo>
                    <a:pt x="19910" y="19446"/>
                  </a:lnTo>
                  <a:lnTo>
                    <a:pt x="20667" y="209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1526075" y="2358025"/>
              <a:ext cx="101475" cy="245450"/>
            </a:xfrm>
            <a:custGeom>
              <a:avLst/>
              <a:gdLst/>
              <a:ahLst/>
              <a:cxnLst/>
              <a:rect l="l" t="t" r="r" b="b"/>
              <a:pathLst>
                <a:path w="4059" h="9818" extrusionOk="0">
                  <a:moveTo>
                    <a:pt x="1" y="1"/>
                  </a:moveTo>
                  <a:lnTo>
                    <a:pt x="3611" y="3714"/>
                  </a:lnTo>
                  <a:lnTo>
                    <a:pt x="4058" y="9818"/>
                  </a:lnTo>
                  <a:lnTo>
                    <a:pt x="929" y="71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501150" y="2536400"/>
              <a:ext cx="126400" cy="67075"/>
            </a:xfrm>
            <a:custGeom>
              <a:avLst/>
              <a:gdLst/>
              <a:ahLst/>
              <a:cxnLst/>
              <a:rect l="l" t="t" r="r" b="b"/>
              <a:pathLst>
                <a:path w="5056" h="2683" extrusionOk="0">
                  <a:moveTo>
                    <a:pt x="1" y="1170"/>
                  </a:moveTo>
                  <a:lnTo>
                    <a:pt x="5055" y="268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1627525" y="2529100"/>
              <a:ext cx="241575" cy="74375"/>
            </a:xfrm>
            <a:custGeom>
              <a:avLst/>
              <a:gdLst/>
              <a:ahLst/>
              <a:cxnLst/>
              <a:rect l="l" t="t" r="r" b="b"/>
              <a:pathLst>
                <a:path w="9663" h="2975" extrusionOk="0">
                  <a:moveTo>
                    <a:pt x="0" y="2975"/>
                  </a:moveTo>
                  <a:lnTo>
                    <a:pt x="5434" y="0"/>
                  </a:lnTo>
                  <a:lnTo>
                    <a:pt x="9405" y="1943"/>
                  </a:lnTo>
                  <a:lnTo>
                    <a:pt x="9663" y="29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1616350" y="2450875"/>
              <a:ext cx="147025" cy="152600"/>
            </a:xfrm>
            <a:custGeom>
              <a:avLst/>
              <a:gdLst/>
              <a:ahLst/>
              <a:cxnLst/>
              <a:rect l="l" t="t" r="r" b="b"/>
              <a:pathLst>
                <a:path w="5881" h="6104" extrusionOk="0">
                  <a:moveTo>
                    <a:pt x="5881" y="3129"/>
                  </a:moveTo>
                  <a:lnTo>
                    <a:pt x="4883" y="207"/>
                  </a:lnTo>
                  <a:lnTo>
                    <a:pt x="0" y="0"/>
                  </a:lnTo>
                  <a:lnTo>
                    <a:pt x="447" y="61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663200" y="2130650"/>
              <a:ext cx="32250" cy="247175"/>
            </a:xfrm>
            <a:custGeom>
              <a:avLst/>
              <a:gdLst/>
              <a:ahLst/>
              <a:cxnLst/>
              <a:rect l="l" t="t" r="r" b="b"/>
              <a:pathLst>
                <a:path w="1290" h="9887" extrusionOk="0">
                  <a:moveTo>
                    <a:pt x="1" y="5244"/>
                  </a:moveTo>
                  <a:cubicBezTo>
                    <a:pt x="1" y="5244"/>
                    <a:pt x="1290" y="9886"/>
                    <a:pt x="1256" y="9783"/>
                  </a:cubicBezTo>
                  <a:cubicBezTo>
                    <a:pt x="1221" y="9663"/>
                    <a:pt x="1290" y="0"/>
                    <a:pt x="1290" y="0"/>
                  </a:cubicBezTo>
                  <a:lnTo>
                    <a:pt x="1" y="5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1761200" y="2079500"/>
              <a:ext cx="84275" cy="271250"/>
            </a:xfrm>
            <a:custGeom>
              <a:avLst/>
              <a:gdLst/>
              <a:ahLst/>
              <a:cxnLst/>
              <a:rect l="l" t="t" r="r" b="b"/>
              <a:pathLst>
                <a:path w="3371" h="10850" extrusionOk="0">
                  <a:moveTo>
                    <a:pt x="1" y="0"/>
                  </a:moveTo>
                  <a:lnTo>
                    <a:pt x="87" y="8442"/>
                  </a:lnTo>
                  <a:lnTo>
                    <a:pt x="1032" y="568"/>
                  </a:lnTo>
                  <a:lnTo>
                    <a:pt x="1926" y="1066"/>
                  </a:lnTo>
                  <a:lnTo>
                    <a:pt x="3370" y="10849"/>
                  </a:lnTo>
                  <a:lnTo>
                    <a:pt x="3078" y="17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1526075" y="2254450"/>
              <a:ext cx="90300" cy="196450"/>
            </a:xfrm>
            <a:custGeom>
              <a:avLst/>
              <a:gdLst/>
              <a:ahLst/>
              <a:cxnLst/>
              <a:rect l="l" t="t" r="r" b="b"/>
              <a:pathLst>
                <a:path w="3612" h="7858" extrusionOk="0">
                  <a:moveTo>
                    <a:pt x="2219" y="0"/>
                  </a:moveTo>
                  <a:lnTo>
                    <a:pt x="3611" y="7857"/>
                  </a:lnTo>
                  <a:lnTo>
                    <a:pt x="1" y="41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1738425" y="2290550"/>
              <a:ext cx="107050" cy="165500"/>
            </a:xfrm>
            <a:custGeom>
              <a:avLst/>
              <a:gdLst/>
              <a:ahLst/>
              <a:cxnLst/>
              <a:rect l="l" t="t" r="r" b="b"/>
              <a:pathLst>
                <a:path w="4282" h="6620" extrusionOk="0">
                  <a:moveTo>
                    <a:pt x="0" y="6620"/>
                  </a:moveTo>
                  <a:lnTo>
                    <a:pt x="998" y="0"/>
                  </a:lnTo>
                  <a:lnTo>
                    <a:pt x="4281" y="2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1738425" y="2350725"/>
              <a:ext cx="145300" cy="178400"/>
            </a:xfrm>
            <a:custGeom>
              <a:avLst/>
              <a:gdLst/>
              <a:ahLst/>
              <a:cxnLst/>
              <a:rect l="l" t="t" r="r" b="b"/>
              <a:pathLst>
                <a:path w="5812" h="7136" extrusionOk="0">
                  <a:moveTo>
                    <a:pt x="998" y="7135"/>
                  </a:moveTo>
                  <a:lnTo>
                    <a:pt x="5812" y="2167"/>
                  </a:lnTo>
                  <a:lnTo>
                    <a:pt x="4281" y="0"/>
                  </a:lnTo>
                  <a:lnTo>
                    <a:pt x="0" y="42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1832125" y="2404875"/>
              <a:ext cx="61500" cy="172825"/>
            </a:xfrm>
            <a:custGeom>
              <a:avLst/>
              <a:gdLst/>
              <a:ahLst/>
              <a:cxnLst/>
              <a:rect l="l" t="t" r="r" b="b"/>
              <a:pathLst>
                <a:path w="2460" h="6913" extrusionOk="0">
                  <a:moveTo>
                    <a:pt x="1221" y="6912"/>
                  </a:moveTo>
                  <a:lnTo>
                    <a:pt x="2459" y="5657"/>
                  </a:lnTo>
                  <a:lnTo>
                    <a:pt x="2064" y="1"/>
                  </a:lnTo>
                  <a:lnTo>
                    <a:pt x="0" y="6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1763350" y="2404875"/>
              <a:ext cx="120375" cy="158200"/>
            </a:xfrm>
            <a:custGeom>
              <a:avLst/>
              <a:gdLst/>
              <a:ahLst/>
              <a:cxnLst/>
              <a:rect l="l" t="t" r="r" b="b"/>
              <a:pathLst>
                <a:path w="4815" h="6328" extrusionOk="0">
                  <a:moveTo>
                    <a:pt x="2751" y="6328"/>
                  </a:moveTo>
                  <a:lnTo>
                    <a:pt x="1" y="4969"/>
                  </a:lnTo>
                  <a:lnTo>
                    <a:pt x="48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1862650" y="2546300"/>
              <a:ext cx="98450" cy="31400"/>
            </a:xfrm>
            <a:custGeom>
              <a:avLst/>
              <a:gdLst/>
              <a:ahLst/>
              <a:cxnLst/>
              <a:rect l="l" t="t" r="r" b="b"/>
              <a:pathLst>
                <a:path w="3938" h="1256" extrusionOk="0">
                  <a:moveTo>
                    <a:pt x="0" y="1255"/>
                  </a:moveTo>
                  <a:lnTo>
                    <a:pt x="3937" y="77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1616350" y="2416050"/>
              <a:ext cx="122100" cy="40000"/>
            </a:xfrm>
            <a:custGeom>
              <a:avLst/>
              <a:gdLst/>
              <a:ahLst/>
              <a:cxnLst/>
              <a:rect l="l" t="t" r="r" b="b"/>
              <a:pathLst>
                <a:path w="4884" h="1600" extrusionOk="0">
                  <a:moveTo>
                    <a:pt x="0" y="1393"/>
                  </a:moveTo>
                  <a:lnTo>
                    <a:pt x="2511" y="1"/>
                  </a:lnTo>
                  <a:lnTo>
                    <a:pt x="4883" y="160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1463325" y="2603450"/>
              <a:ext cx="516675" cy="523575"/>
            </a:xfrm>
            <a:custGeom>
              <a:avLst/>
              <a:gdLst/>
              <a:ahLst/>
              <a:cxnLst/>
              <a:rect l="l" t="t" r="r" b="b"/>
              <a:pathLst>
                <a:path w="20667" h="20943" extrusionOk="0">
                  <a:moveTo>
                    <a:pt x="757" y="1514"/>
                  </a:moveTo>
                  <a:lnTo>
                    <a:pt x="3439" y="2270"/>
                  </a:lnTo>
                  <a:lnTo>
                    <a:pt x="3852" y="7927"/>
                  </a:lnTo>
                  <a:lnTo>
                    <a:pt x="5365" y="10093"/>
                  </a:lnTo>
                  <a:lnTo>
                    <a:pt x="5657" y="19257"/>
                  </a:lnTo>
                  <a:lnTo>
                    <a:pt x="6826" y="19893"/>
                  </a:lnTo>
                  <a:lnTo>
                    <a:pt x="6826" y="19893"/>
                  </a:lnTo>
                  <a:lnTo>
                    <a:pt x="7720" y="20375"/>
                  </a:lnTo>
                  <a:lnTo>
                    <a:pt x="7720" y="20375"/>
                  </a:lnTo>
                  <a:lnTo>
                    <a:pt x="8752" y="20942"/>
                  </a:lnTo>
                  <a:lnTo>
                    <a:pt x="11383" y="18913"/>
                  </a:lnTo>
                  <a:lnTo>
                    <a:pt x="12672" y="13652"/>
                  </a:lnTo>
                  <a:lnTo>
                    <a:pt x="15939" y="13944"/>
                  </a:lnTo>
                  <a:lnTo>
                    <a:pt x="18157" y="9801"/>
                  </a:lnTo>
                  <a:lnTo>
                    <a:pt x="17211" y="2683"/>
                  </a:lnTo>
                  <a:lnTo>
                    <a:pt x="19154" y="1514"/>
                  </a:lnTo>
                  <a:lnTo>
                    <a:pt x="20667" y="1"/>
                  </a:lnTo>
                  <a:lnTo>
                    <a:pt x="14099" y="1"/>
                  </a:lnTo>
                  <a:lnTo>
                    <a:pt x="6654" y="1"/>
                  </a:lnTo>
                  <a:lnTo>
                    <a:pt x="443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16"/>
          <p:cNvSpPr/>
          <p:nvPr/>
        </p:nvSpPr>
        <p:spPr>
          <a:xfrm>
            <a:off x="0" y="4570900"/>
            <a:ext cx="9144000" cy="572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"/>
              <a:buNone/>
              <a:defRPr sz="35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●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○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■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●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○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■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●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○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ata"/>
              <a:buChar char="■"/>
              <a:defRPr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2" r:id="rId9"/>
    <p:sldLayoutId id="2147483665" r:id="rId10"/>
    <p:sldLayoutId id="2147483666" r:id="rId11"/>
    <p:sldLayoutId id="2147483673" r:id="rId12"/>
    <p:sldLayoutId id="2147483675" r:id="rId13"/>
    <p:sldLayoutId id="2147483679" r:id="rId14"/>
    <p:sldLayoutId id="2147483680" r:id="rId15"/>
    <p:sldLayoutId id="2147483681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jpe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slide" Target="slide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39"/>
          <p:cNvSpPr txBox="1">
            <a:spLocks noGrp="1"/>
          </p:cNvSpPr>
          <p:nvPr>
            <p:ph type="ctrTitle"/>
          </p:nvPr>
        </p:nvSpPr>
        <p:spPr>
          <a:xfrm>
            <a:off x="713225" y="544090"/>
            <a:ext cx="5557010" cy="19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en" sz="3200" dirty="0"/>
            </a:br>
            <a:r>
              <a:rPr lang="en" sz="6000" dirty="0"/>
              <a:t>HackFrost 4.0</a:t>
            </a:r>
            <a:br>
              <a:rPr lang="en" sz="3200" dirty="0"/>
            </a:br>
            <a:r>
              <a:rPr lang="en" sz="3200" dirty="0"/>
              <a:t>Boreal Automated Drilling</a:t>
            </a:r>
          </a:p>
        </p:txBody>
      </p:sp>
      <p:sp>
        <p:nvSpPr>
          <p:cNvPr id="1371" name="Google Shape;1371;p39"/>
          <p:cNvSpPr txBox="1">
            <a:spLocks noGrp="1"/>
          </p:cNvSpPr>
          <p:nvPr>
            <p:ph type="subTitle" idx="1"/>
          </p:nvPr>
        </p:nvSpPr>
        <p:spPr>
          <a:xfrm>
            <a:off x="713225" y="2596019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dirty="0"/>
              <a:t>Team B.A.D.</a:t>
            </a:r>
          </a:p>
        </p:txBody>
      </p:sp>
      <p:sp>
        <p:nvSpPr>
          <p:cNvPr id="1372" name="Google Shape;1372;p39"/>
          <p:cNvSpPr/>
          <p:nvPr/>
        </p:nvSpPr>
        <p:spPr>
          <a:xfrm>
            <a:off x="9448686" y="3561801"/>
            <a:ext cx="72" cy="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1DB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39"/>
          <p:cNvSpPr/>
          <p:nvPr/>
        </p:nvSpPr>
        <p:spPr>
          <a:xfrm>
            <a:off x="9444936" y="3565552"/>
            <a:ext cx="2524" cy="10026"/>
          </a:xfrm>
          <a:custGeom>
            <a:avLst/>
            <a:gdLst/>
            <a:ahLst/>
            <a:cxnLst/>
            <a:rect l="l" t="t" r="r" b="b"/>
            <a:pathLst>
              <a:path w="35" h="139" extrusionOk="0">
                <a:moveTo>
                  <a:pt x="35" y="1"/>
                </a:moveTo>
                <a:lnTo>
                  <a:pt x="35" y="1"/>
                </a:lnTo>
                <a:cubicBezTo>
                  <a:pt x="30" y="11"/>
                  <a:pt x="26" y="23"/>
                  <a:pt x="23" y="36"/>
                </a:cubicBezTo>
                <a:lnTo>
                  <a:pt x="23" y="36"/>
                </a:lnTo>
                <a:lnTo>
                  <a:pt x="35" y="1"/>
                </a:lnTo>
                <a:close/>
                <a:moveTo>
                  <a:pt x="23" y="36"/>
                </a:moveTo>
                <a:lnTo>
                  <a:pt x="18" y="52"/>
                </a:lnTo>
                <a:cubicBezTo>
                  <a:pt x="18" y="87"/>
                  <a:pt x="1" y="104"/>
                  <a:pt x="1" y="121"/>
                </a:cubicBezTo>
                <a:lnTo>
                  <a:pt x="1" y="138"/>
                </a:lnTo>
                <a:cubicBezTo>
                  <a:pt x="13" y="102"/>
                  <a:pt x="16" y="66"/>
                  <a:pt x="23" y="36"/>
                </a:cubicBezTo>
                <a:close/>
              </a:path>
            </a:pathLst>
          </a:custGeom>
          <a:solidFill>
            <a:srgbClr val="C1DB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39"/>
          <p:cNvGrpSpPr/>
          <p:nvPr/>
        </p:nvGrpSpPr>
        <p:grpSpPr>
          <a:xfrm>
            <a:off x="6445803" y="1021166"/>
            <a:ext cx="3763919" cy="4509281"/>
            <a:chOff x="6260362" y="1343303"/>
            <a:chExt cx="3262760" cy="3908878"/>
          </a:xfrm>
        </p:grpSpPr>
        <p:sp>
          <p:nvSpPr>
            <p:cNvPr id="1375" name="Google Shape;1375;p39"/>
            <p:cNvSpPr/>
            <p:nvPr/>
          </p:nvSpPr>
          <p:spPr>
            <a:xfrm>
              <a:off x="6260362" y="3282812"/>
              <a:ext cx="3262760" cy="1969369"/>
            </a:xfrm>
            <a:custGeom>
              <a:avLst/>
              <a:gdLst/>
              <a:ahLst/>
              <a:cxnLst/>
              <a:rect l="l" t="t" r="r" b="b"/>
              <a:pathLst>
                <a:path w="45236" h="27304" extrusionOk="0">
                  <a:moveTo>
                    <a:pt x="29143" y="1"/>
                  </a:moveTo>
                  <a:lnTo>
                    <a:pt x="29109" y="121"/>
                  </a:lnTo>
                  <a:lnTo>
                    <a:pt x="8099" y="121"/>
                  </a:lnTo>
                  <a:cubicBezTo>
                    <a:pt x="7824" y="138"/>
                    <a:pt x="7291" y="172"/>
                    <a:pt x="7291" y="172"/>
                  </a:cubicBezTo>
                  <a:lnTo>
                    <a:pt x="654" y="172"/>
                  </a:lnTo>
                  <a:lnTo>
                    <a:pt x="1" y="138"/>
                  </a:lnTo>
                  <a:lnTo>
                    <a:pt x="620" y="2855"/>
                  </a:lnTo>
                  <a:lnTo>
                    <a:pt x="620" y="2837"/>
                  </a:lnTo>
                  <a:lnTo>
                    <a:pt x="1049" y="3078"/>
                  </a:lnTo>
                  <a:lnTo>
                    <a:pt x="3714" y="4471"/>
                  </a:lnTo>
                  <a:lnTo>
                    <a:pt x="4265" y="9130"/>
                  </a:lnTo>
                  <a:lnTo>
                    <a:pt x="4265" y="9147"/>
                  </a:lnTo>
                  <a:cubicBezTo>
                    <a:pt x="4282" y="9199"/>
                    <a:pt x="4299" y="9268"/>
                    <a:pt x="4316" y="9302"/>
                  </a:cubicBezTo>
                  <a:lnTo>
                    <a:pt x="4282" y="9182"/>
                  </a:lnTo>
                  <a:lnTo>
                    <a:pt x="5778" y="12397"/>
                  </a:lnTo>
                  <a:lnTo>
                    <a:pt x="5778" y="17967"/>
                  </a:lnTo>
                  <a:cubicBezTo>
                    <a:pt x="5778" y="17967"/>
                    <a:pt x="5778" y="17985"/>
                    <a:pt x="5795" y="18002"/>
                  </a:cubicBezTo>
                  <a:cubicBezTo>
                    <a:pt x="6035" y="18260"/>
                    <a:pt x="8219" y="19360"/>
                    <a:pt x="8632" y="19566"/>
                  </a:cubicBezTo>
                  <a:lnTo>
                    <a:pt x="8666" y="19601"/>
                  </a:lnTo>
                  <a:lnTo>
                    <a:pt x="8700" y="19601"/>
                  </a:lnTo>
                  <a:lnTo>
                    <a:pt x="8718" y="19704"/>
                  </a:lnTo>
                  <a:lnTo>
                    <a:pt x="8752" y="19807"/>
                  </a:lnTo>
                  <a:lnTo>
                    <a:pt x="8786" y="19876"/>
                  </a:lnTo>
                  <a:lnTo>
                    <a:pt x="8821" y="20013"/>
                  </a:lnTo>
                  <a:lnTo>
                    <a:pt x="8872" y="20168"/>
                  </a:lnTo>
                  <a:cubicBezTo>
                    <a:pt x="8941" y="20374"/>
                    <a:pt x="9010" y="20564"/>
                    <a:pt x="9044" y="20615"/>
                  </a:cubicBezTo>
                  <a:lnTo>
                    <a:pt x="9044" y="20649"/>
                  </a:lnTo>
                  <a:lnTo>
                    <a:pt x="10454" y="21182"/>
                  </a:lnTo>
                  <a:lnTo>
                    <a:pt x="11193" y="21475"/>
                  </a:lnTo>
                  <a:lnTo>
                    <a:pt x="11572" y="22334"/>
                  </a:lnTo>
                  <a:lnTo>
                    <a:pt x="13463" y="23486"/>
                  </a:lnTo>
                  <a:lnTo>
                    <a:pt x="13772" y="23418"/>
                  </a:lnTo>
                  <a:lnTo>
                    <a:pt x="15148" y="23108"/>
                  </a:lnTo>
                  <a:lnTo>
                    <a:pt x="15337" y="23847"/>
                  </a:lnTo>
                  <a:lnTo>
                    <a:pt x="15337" y="23865"/>
                  </a:lnTo>
                  <a:lnTo>
                    <a:pt x="15337" y="23882"/>
                  </a:lnTo>
                  <a:cubicBezTo>
                    <a:pt x="15354" y="23968"/>
                    <a:pt x="15371" y="24054"/>
                    <a:pt x="15388" y="24140"/>
                  </a:cubicBezTo>
                  <a:cubicBezTo>
                    <a:pt x="15406" y="24174"/>
                    <a:pt x="15406" y="24191"/>
                    <a:pt x="15423" y="24208"/>
                  </a:cubicBezTo>
                  <a:cubicBezTo>
                    <a:pt x="15423" y="24226"/>
                    <a:pt x="15423" y="24243"/>
                    <a:pt x="15440" y="24260"/>
                  </a:cubicBezTo>
                  <a:cubicBezTo>
                    <a:pt x="15440" y="24312"/>
                    <a:pt x="15457" y="24346"/>
                    <a:pt x="15474" y="24380"/>
                  </a:cubicBezTo>
                  <a:lnTo>
                    <a:pt x="15526" y="24552"/>
                  </a:lnTo>
                  <a:lnTo>
                    <a:pt x="17555" y="24982"/>
                  </a:lnTo>
                  <a:lnTo>
                    <a:pt x="17641" y="24999"/>
                  </a:lnTo>
                  <a:lnTo>
                    <a:pt x="17658" y="24999"/>
                  </a:lnTo>
                  <a:lnTo>
                    <a:pt x="19773" y="25481"/>
                  </a:lnTo>
                  <a:lnTo>
                    <a:pt x="23624" y="26650"/>
                  </a:lnTo>
                  <a:lnTo>
                    <a:pt x="25309" y="27149"/>
                  </a:lnTo>
                  <a:lnTo>
                    <a:pt x="25825" y="27303"/>
                  </a:lnTo>
                  <a:lnTo>
                    <a:pt x="26478" y="26753"/>
                  </a:lnTo>
                  <a:lnTo>
                    <a:pt x="27406" y="26839"/>
                  </a:lnTo>
                  <a:lnTo>
                    <a:pt x="28644" y="25773"/>
                  </a:lnTo>
                  <a:lnTo>
                    <a:pt x="30295" y="25997"/>
                  </a:lnTo>
                  <a:lnTo>
                    <a:pt x="30346" y="25928"/>
                  </a:lnTo>
                  <a:lnTo>
                    <a:pt x="30432" y="25825"/>
                  </a:lnTo>
                  <a:lnTo>
                    <a:pt x="30518" y="25739"/>
                  </a:lnTo>
                  <a:lnTo>
                    <a:pt x="31945" y="24140"/>
                  </a:lnTo>
                  <a:lnTo>
                    <a:pt x="32031" y="24037"/>
                  </a:lnTo>
                  <a:lnTo>
                    <a:pt x="32135" y="23916"/>
                  </a:lnTo>
                  <a:lnTo>
                    <a:pt x="32324" y="23710"/>
                  </a:lnTo>
                  <a:lnTo>
                    <a:pt x="32530" y="23486"/>
                  </a:lnTo>
                  <a:lnTo>
                    <a:pt x="32530" y="23469"/>
                  </a:lnTo>
                  <a:lnTo>
                    <a:pt x="34301" y="23108"/>
                  </a:lnTo>
                  <a:lnTo>
                    <a:pt x="34765" y="21612"/>
                  </a:lnTo>
                  <a:lnTo>
                    <a:pt x="35453" y="18999"/>
                  </a:lnTo>
                  <a:lnTo>
                    <a:pt x="35453" y="18965"/>
                  </a:lnTo>
                  <a:lnTo>
                    <a:pt x="35780" y="17795"/>
                  </a:lnTo>
                  <a:lnTo>
                    <a:pt x="37378" y="12053"/>
                  </a:lnTo>
                  <a:lnTo>
                    <a:pt x="38410" y="9715"/>
                  </a:lnTo>
                  <a:lnTo>
                    <a:pt x="41642" y="7015"/>
                  </a:lnTo>
                  <a:lnTo>
                    <a:pt x="42605" y="6207"/>
                  </a:lnTo>
                  <a:lnTo>
                    <a:pt x="44221" y="3783"/>
                  </a:lnTo>
                  <a:lnTo>
                    <a:pt x="44221" y="3766"/>
                  </a:lnTo>
                  <a:lnTo>
                    <a:pt x="44359" y="3198"/>
                  </a:lnTo>
                  <a:lnTo>
                    <a:pt x="45184" y="121"/>
                  </a:lnTo>
                  <a:lnTo>
                    <a:pt x="45236" y="121"/>
                  </a:lnTo>
                  <a:lnTo>
                    <a:pt x="45184" y="104"/>
                  </a:lnTo>
                  <a:lnTo>
                    <a:pt x="44943" y="104"/>
                  </a:lnTo>
                  <a:cubicBezTo>
                    <a:pt x="44857" y="104"/>
                    <a:pt x="44789" y="121"/>
                    <a:pt x="44720" y="121"/>
                  </a:cubicBezTo>
                  <a:lnTo>
                    <a:pt x="42003" y="121"/>
                  </a:lnTo>
                  <a:lnTo>
                    <a:pt x="41299" y="104"/>
                  </a:lnTo>
                  <a:lnTo>
                    <a:pt x="40439" y="104"/>
                  </a:lnTo>
                  <a:cubicBezTo>
                    <a:pt x="40404" y="104"/>
                    <a:pt x="40353" y="86"/>
                    <a:pt x="40318" y="86"/>
                  </a:cubicBezTo>
                  <a:lnTo>
                    <a:pt x="38771" y="86"/>
                  </a:lnTo>
                  <a:cubicBezTo>
                    <a:pt x="38651" y="69"/>
                    <a:pt x="38548" y="69"/>
                    <a:pt x="38444" y="69"/>
                  </a:cubicBezTo>
                  <a:lnTo>
                    <a:pt x="37293" y="69"/>
                  </a:lnTo>
                  <a:cubicBezTo>
                    <a:pt x="37000" y="69"/>
                    <a:pt x="36845" y="52"/>
                    <a:pt x="36845" y="52"/>
                  </a:cubicBezTo>
                  <a:cubicBezTo>
                    <a:pt x="36845" y="52"/>
                    <a:pt x="36622" y="69"/>
                    <a:pt x="36295" y="69"/>
                  </a:cubicBezTo>
                  <a:lnTo>
                    <a:pt x="33510" y="69"/>
                  </a:lnTo>
                  <a:lnTo>
                    <a:pt x="31739" y="86"/>
                  </a:lnTo>
                  <a:lnTo>
                    <a:pt x="30931" y="86"/>
                  </a:lnTo>
                  <a:cubicBezTo>
                    <a:pt x="30897" y="69"/>
                    <a:pt x="30862" y="69"/>
                    <a:pt x="30811" y="69"/>
                  </a:cubicBezTo>
                  <a:lnTo>
                    <a:pt x="30690" y="69"/>
                  </a:lnTo>
                  <a:cubicBezTo>
                    <a:pt x="30536" y="52"/>
                    <a:pt x="30346" y="52"/>
                    <a:pt x="30140" y="52"/>
                  </a:cubicBezTo>
                  <a:cubicBezTo>
                    <a:pt x="29848" y="35"/>
                    <a:pt x="29504" y="18"/>
                    <a:pt x="2914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6260362" y="3044719"/>
              <a:ext cx="3261533" cy="269180"/>
            </a:xfrm>
            <a:custGeom>
              <a:avLst/>
              <a:gdLst/>
              <a:ahLst/>
              <a:cxnLst/>
              <a:rect l="l" t="t" r="r" b="b"/>
              <a:pathLst>
                <a:path w="45219" h="3732" extrusionOk="0">
                  <a:moveTo>
                    <a:pt x="45219" y="3525"/>
                  </a:moveTo>
                  <a:cubicBezTo>
                    <a:pt x="44531" y="3508"/>
                    <a:pt x="43860" y="3456"/>
                    <a:pt x="43293" y="3387"/>
                  </a:cubicBezTo>
                  <a:cubicBezTo>
                    <a:pt x="43276" y="3387"/>
                    <a:pt x="43259" y="3387"/>
                    <a:pt x="43259" y="3370"/>
                  </a:cubicBezTo>
                  <a:lnTo>
                    <a:pt x="43241" y="3370"/>
                  </a:lnTo>
                  <a:cubicBezTo>
                    <a:pt x="43069" y="3353"/>
                    <a:pt x="42897" y="3336"/>
                    <a:pt x="42743" y="3302"/>
                  </a:cubicBezTo>
                  <a:lnTo>
                    <a:pt x="42743" y="3302"/>
                  </a:lnTo>
                  <a:cubicBezTo>
                    <a:pt x="42743" y="3302"/>
                    <a:pt x="42743" y="3302"/>
                    <a:pt x="42743" y="3302"/>
                  </a:cubicBezTo>
                  <a:lnTo>
                    <a:pt x="42743" y="3302"/>
                  </a:lnTo>
                  <a:lnTo>
                    <a:pt x="42640" y="3302"/>
                  </a:lnTo>
                  <a:lnTo>
                    <a:pt x="42588" y="3302"/>
                  </a:lnTo>
                  <a:lnTo>
                    <a:pt x="42468" y="3319"/>
                  </a:lnTo>
                  <a:cubicBezTo>
                    <a:pt x="41746" y="3353"/>
                    <a:pt x="39992" y="3456"/>
                    <a:pt x="37963" y="3559"/>
                  </a:cubicBezTo>
                  <a:cubicBezTo>
                    <a:pt x="37688" y="3577"/>
                    <a:pt x="37413" y="3594"/>
                    <a:pt x="37138" y="3611"/>
                  </a:cubicBezTo>
                  <a:lnTo>
                    <a:pt x="16128" y="3611"/>
                  </a:lnTo>
                  <a:lnTo>
                    <a:pt x="16093" y="3731"/>
                  </a:lnTo>
                  <a:cubicBezTo>
                    <a:pt x="15732" y="3714"/>
                    <a:pt x="15406" y="3697"/>
                    <a:pt x="15113" y="3680"/>
                  </a:cubicBezTo>
                  <a:cubicBezTo>
                    <a:pt x="14890" y="3680"/>
                    <a:pt x="14701" y="3663"/>
                    <a:pt x="14546" y="3663"/>
                  </a:cubicBezTo>
                  <a:cubicBezTo>
                    <a:pt x="14512" y="3663"/>
                    <a:pt x="14460" y="3663"/>
                    <a:pt x="14426" y="3663"/>
                  </a:cubicBezTo>
                  <a:cubicBezTo>
                    <a:pt x="14374" y="3663"/>
                    <a:pt x="14340" y="3645"/>
                    <a:pt x="14305" y="3645"/>
                  </a:cubicBezTo>
                  <a:cubicBezTo>
                    <a:pt x="14202" y="3645"/>
                    <a:pt x="14133" y="3645"/>
                    <a:pt x="14082" y="3645"/>
                  </a:cubicBezTo>
                  <a:cubicBezTo>
                    <a:pt x="13927" y="3645"/>
                    <a:pt x="13738" y="3645"/>
                    <a:pt x="13497" y="3645"/>
                  </a:cubicBezTo>
                  <a:lnTo>
                    <a:pt x="13497" y="3645"/>
                  </a:lnTo>
                  <a:lnTo>
                    <a:pt x="11726" y="3663"/>
                  </a:lnTo>
                  <a:lnTo>
                    <a:pt x="10832" y="3663"/>
                  </a:lnTo>
                  <a:lnTo>
                    <a:pt x="10643" y="3663"/>
                  </a:lnTo>
                  <a:lnTo>
                    <a:pt x="10196" y="3663"/>
                  </a:lnTo>
                  <a:lnTo>
                    <a:pt x="10127" y="3663"/>
                  </a:lnTo>
                  <a:cubicBezTo>
                    <a:pt x="9973" y="3663"/>
                    <a:pt x="9818" y="3663"/>
                    <a:pt x="9646" y="3663"/>
                  </a:cubicBezTo>
                  <a:lnTo>
                    <a:pt x="9594" y="3663"/>
                  </a:lnTo>
                  <a:cubicBezTo>
                    <a:pt x="9354" y="3663"/>
                    <a:pt x="9130" y="3663"/>
                    <a:pt x="8941" y="3663"/>
                  </a:cubicBezTo>
                  <a:cubicBezTo>
                    <a:pt x="8614" y="3663"/>
                    <a:pt x="8391" y="3663"/>
                    <a:pt x="8391" y="3663"/>
                  </a:cubicBezTo>
                  <a:cubicBezTo>
                    <a:pt x="8391" y="3663"/>
                    <a:pt x="8236" y="3663"/>
                    <a:pt x="7944" y="3663"/>
                  </a:cubicBezTo>
                  <a:cubicBezTo>
                    <a:pt x="7858" y="3663"/>
                    <a:pt x="7755" y="3663"/>
                    <a:pt x="7634" y="3663"/>
                  </a:cubicBezTo>
                  <a:cubicBezTo>
                    <a:pt x="7600" y="3663"/>
                    <a:pt x="7566" y="3663"/>
                    <a:pt x="7514" y="3663"/>
                  </a:cubicBezTo>
                  <a:lnTo>
                    <a:pt x="7428" y="3663"/>
                  </a:lnTo>
                  <a:cubicBezTo>
                    <a:pt x="7359" y="3663"/>
                    <a:pt x="7291" y="3663"/>
                    <a:pt x="7205" y="3663"/>
                  </a:cubicBezTo>
                  <a:cubicBezTo>
                    <a:pt x="7084" y="3663"/>
                    <a:pt x="6929" y="3663"/>
                    <a:pt x="6792" y="3645"/>
                  </a:cubicBezTo>
                  <a:cubicBezTo>
                    <a:pt x="6689" y="3645"/>
                    <a:pt x="6586" y="3645"/>
                    <a:pt x="6465" y="3645"/>
                  </a:cubicBezTo>
                  <a:cubicBezTo>
                    <a:pt x="6448" y="3645"/>
                    <a:pt x="6431" y="3645"/>
                    <a:pt x="6396" y="3645"/>
                  </a:cubicBezTo>
                  <a:cubicBezTo>
                    <a:pt x="6259" y="3645"/>
                    <a:pt x="6087" y="3645"/>
                    <a:pt x="5932" y="3645"/>
                  </a:cubicBezTo>
                  <a:cubicBezTo>
                    <a:pt x="5760" y="3645"/>
                    <a:pt x="5571" y="3645"/>
                    <a:pt x="5399" y="3645"/>
                  </a:cubicBezTo>
                  <a:cubicBezTo>
                    <a:pt x="5279" y="3645"/>
                    <a:pt x="5176" y="3628"/>
                    <a:pt x="5055" y="3628"/>
                  </a:cubicBezTo>
                  <a:cubicBezTo>
                    <a:pt x="5004" y="3628"/>
                    <a:pt x="4969" y="3628"/>
                    <a:pt x="4918" y="3628"/>
                  </a:cubicBezTo>
                  <a:cubicBezTo>
                    <a:pt x="4883" y="3628"/>
                    <a:pt x="4832" y="3628"/>
                    <a:pt x="4798" y="3628"/>
                  </a:cubicBezTo>
                  <a:cubicBezTo>
                    <a:pt x="4712" y="3628"/>
                    <a:pt x="4643" y="3628"/>
                    <a:pt x="4557" y="3628"/>
                  </a:cubicBezTo>
                  <a:cubicBezTo>
                    <a:pt x="4488" y="3628"/>
                    <a:pt x="4419" y="3628"/>
                    <a:pt x="4351" y="3628"/>
                  </a:cubicBezTo>
                  <a:lnTo>
                    <a:pt x="4144" y="3628"/>
                  </a:lnTo>
                  <a:lnTo>
                    <a:pt x="4093" y="3628"/>
                  </a:lnTo>
                  <a:lnTo>
                    <a:pt x="3938" y="3628"/>
                  </a:lnTo>
                  <a:lnTo>
                    <a:pt x="3233" y="3611"/>
                  </a:lnTo>
                  <a:lnTo>
                    <a:pt x="516" y="3611"/>
                  </a:lnTo>
                  <a:cubicBezTo>
                    <a:pt x="448" y="3611"/>
                    <a:pt x="379" y="3611"/>
                    <a:pt x="293" y="3628"/>
                  </a:cubicBezTo>
                  <a:cubicBezTo>
                    <a:pt x="241" y="3628"/>
                    <a:pt x="173" y="3628"/>
                    <a:pt x="104" y="3628"/>
                  </a:cubicBezTo>
                  <a:lnTo>
                    <a:pt x="104" y="3628"/>
                  </a:lnTo>
                  <a:cubicBezTo>
                    <a:pt x="87" y="3628"/>
                    <a:pt x="69" y="3628"/>
                    <a:pt x="52" y="3628"/>
                  </a:cubicBezTo>
                  <a:lnTo>
                    <a:pt x="52" y="3628"/>
                  </a:lnTo>
                  <a:lnTo>
                    <a:pt x="1" y="3611"/>
                  </a:lnTo>
                  <a:cubicBezTo>
                    <a:pt x="18" y="3611"/>
                    <a:pt x="35" y="3611"/>
                    <a:pt x="52" y="3611"/>
                  </a:cubicBezTo>
                  <a:lnTo>
                    <a:pt x="52" y="3611"/>
                  </a:lnTo>
                  <a:lnTo>
                    <a:pt x="877" y="533"/>
                  </a:lnTo>
                  <a:lnTo>
                    <a:pt x="3078" y="533"/>
                  </a:lnTo>
                  <a:cubicBezTo>
                    <a:pt x="3078" y="533"/>
                    <a:pt x="3199" y="533"/>
                    <a:pt x="3388" y="516"/>
                  </a:cubicBezTo>
                  <a:lnTo>
                    <a:pt x="3422" y="516"/>
                  </a:lnTo>
                  <a:cubicBezTo>
                    <a:pt x="4402" y="499"/>
                    <a:pt x="7170" y="482"/>
                    <a:pt x="8099" y="465"/>
                  </a:cubicBezTo>
                  <a:cubicBezTo>
                    <a:pt x="8288" y="465"/>
                    <a:pt x="8391" y="465"/>
                    <a:pt x="8391" y="465"/>
                  </a:cubicBezTo>
                  <a:cubicBezTo>
                    <a:pt x="8391" y="465"/>
                    <a:pt x="9543" y="465"/>
                    <a:pt x="10488" y="482"/>
                  </a:cubicBezTo>
                  <a:lnTo>
                    <a:pt x="10678" y="482"/>
                  </a:lnTo>
                  <a:cubicBezTo>
                    <a:pt x="11365" y="482"/>
                    <a:pt x="12087" y="482"/>
                    <a:pt x="12724" y="482"/>
                  </a:cubicBezTo>
                  <a:cubicBezTo>
                    <a:pt x="12861" y="499"/>
                    <a:pt x="12999" y="499"/>
                    <a:pt x="13119" y="499"/>
                  </a:cubicBezTo>
                  <a:lnTo>
                    <a:pt x="13343" y="499"/>
                  </a:lnTo>
                  <a:cubicBezTo>
                    <a:pt x="13497" y="499"/>
                    <a:pt x="13635" y="499"/>
                    <a:pt x="13772" y="482"/>
                  </a:cubicBezTo>
                  <a:cubicBezTo>
                    <a:pt x="13893" y="482"/>
                    <a:pt x="13996" y="482"/>
                    <a:pt x="14065" y="482"/>
                  </a:cubicBezTo>
                  <a:cubicBezTo>
                    <a:pt x="14443" y="482"/>
                    <a:pt x="15612" y="413"/>
                    <a:pt x="17005" y="362"/>
                  </a:cubicBezTo>
                  <a:cubicBezTo>
                    <a:pt x="17761" y="310"/>
                    <a:pt x="18586" y="276"/>
                    <a:pt x="19360" y="224"/>
                  </a:cubicBezTo>
                  <a:cubicBezTo>
                    <a:pt x="21320" y="138"/>
                    <a:pt x="23074" y="35"/>
                    <a:pt x="23074" y="35"/>
                  </a:cubicBezTo>
                  <a:cubicBezTo>
                    <a:pt x="23074" y="35"/>
                    <a:pt x="25360" y="0"/>
                    <a:pt x="26908" y="0"/>
                  </a:cubicBezTo>
                  <a:cubicBezTo>
                    <a:pt x="27406" y="18"/>
                    <a:pt x="27819" y="18"/>
                    <a:pt x="28060" y="35"/>
                  </a:cubicBezTo>
                  <a:cubicBezTo>
                    <a:pt x="28077" y="35"/>
                    <a:pt x="28111" y="35"/>
                    <a:pt x="28146" y="35"/>
                  </a:cubicBezTo>
                  <a:cubicBezTo>
                    <a:pt x="28507" y="69"/>
                    <a:pt x="29573" y="121"/>
                    <a:pt x="30965" y="207"/>
                  </a:cubicBezTo>
                  <a:cubicBezTo>
                    <a:pt x="32461" y="293"/>
                    <a:pt x="34318" y="396"/>
                    <a:pt x="36123" y="482"/>
                  </a:cubicBezTo>
                  <a:cubicBezTo>
                    <a:pt x="38565" y="619"/>
                    <a:pt x="40903" y="740"/>
                    <a:pt x="42003" y="809"/>
                  </a:cubicBezTo>
                  <a:cubicBezTo>
                    <a:pt x="42330" y="826"/>
                    <a:pt x="42554" y="826"/>
                    <a:pt x="42622" y="843"/>
                  </a:cubicBezTo>
                  <a:cubicBezTo>
                    <a:pt x="42640" y="843"/>
                    <a:pt x="42657" y="843"/>
                    <a:pt x="42657" y="843"/>
                  </a:cubicBezTo>
                  <a:cubicBezTo>
                    <a:pt x="43087" y="757"/>
                    <a:pt x="43602" y="705"/>
                    <a:pt x="44170" y="654"/>
                  </a:cubicBezTo>
                  <a:lnTo>
                    <a:pt x="44617" y="894"/>
                  </a:lnTo>
                  <a:lnTo>
                    <a:pt x="45219" y="3542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>
              <a:off x="6265339" y="1343303"/>
              <a:ext cx="3256557" cy="1970595"/>
            </a:xfrm>
            <a:custGeom>
              <a:avLst/>
              <a:gdLst/>
              <a:ahLst/>
              <a:cxnLst/>
              <a:rect l="l" t="t" r="r" b="b"/>
              <a:pathLst>
                <a:path w="45150" h="27321" extrusionOk="0">
                  <a:moveTo>
                    <a:pt x="45146" y="27114"/>
                  </a:moveTo>
                  <a:lnTo>
                    <a:pt x="45150" y="27131"/>
                  </a:lnTo>
                  <a:lnTo>
                    <a:pt x="45150" y="27114"/>
                  </a:lnTo>
                  <a:cubicBezTo>
                    <a:pt x="45148" y="27114"/>
                    <a:pt x="45147" y="27114"/>
                    <a:pt x="45146" y="27114"/>
                  </a:cubicBezTo>
                  <a:close/>
                  <a:moveTo>
                    <a:pt x="19360" y="0"/>
                  </a:moveTo>
                  <a:lnTo>
                    <a:pt x="18689" y="568"/>
                  </a:lnTo>
                  <a:lnTo>
                    <a:pt x="17778" y="482"/>
                  </a:lnTo>
                  <a:lnTo>
                    <a:pt x="16523" y="1531"/>
                  </a:lnTo>
                  <a:lnTo>
                    <a:pt x="14872" y="1324"/>
                  </a:lnTo>
                  <a:lnTo>
                    <a:pt x="14821" y="1393"/>
                  </a:lnTo>
                  <a:lnTo>
                    <a:pt x="14735" y="1479"/>
                  </a:lnTo>
                  <a:lnTo>
                    <a:pt x="14649" y="1582"/>
                  </a:lnTo>
                  <a:lnTo>
                    <a:pt x="13222" y="3181"/>
                  </a:lnTo>
                  <a:lnTo>
                    <a:pt x="13136" y="3284"/>
                  </a:lnTo>
                  <a:lnTo>
                    <a:pt x="13033" y="3388"/>
                  </a:lnTo>
                  <a:lnTo>
                    <a:pt x="12844" y="3611"/>
                  </a:lnTo>
                  <a:lnTo>
                    <a:pt x="12637" y="3835"/>
                  </a:lnTo>
                  <a:lnTo>
                    <a:pt x="10866" y="4196"/>
                  </a:lnTo>
                  <a:lnTo>
                    <a:pt x="10402" y="5709"/>
                  </a:lnTo>
                  <a:lnTo>
                    <a:pt x="9732" y="8322"/>
                  </a:lnTo>
                  <a:lnTo>
                    <a:pt x="9715" y="8339"/>
                  </a:lnTo>
                  <a:lnTo>
                    <a:pt x="9405" y="9525"/>
                  </a:lnTo>
                  <a:lnTo>
                    <a:pt x="7806" y="15268"/>
                  </a:lnTo>
                  <a:lnTo>
                    <a:pt x="6757" y="17606"/>
                  </a:lnTo>
                  <a:lnTo>
                    <a:pt x="3525" y="20306"/>
                  </a:lnTo>
                  <a:lnTo>
                    <a:pt x="2562" y="21114"/>
                  </a:lnTo>
                  <a:lnTo>
                    <a:pt x="963" y="23538"/>
                  </a:lnTo>
                  <a:lnTo>
                    <a:pt x="963" y="23555"/>
                  </a:lnTo>
                  <a:lnTo>
                    <a:pt x="808" y="24122"/>
                  </a:lnTo>
                  <a:lnTo>
                    <a:pt x="0" y="27200"/>
                  </a:lnTo>
                  <a:lnTo>
                    <a:pt x="3783" y="27200"/>
                  </a:lnTo>
                  <a:cubicBezTo>
                    <a:pt x="3817" y="27217"/>
                    <a:pt x="3852" y="27217"/>
                    <a:pt x="3869" y="27217"/>
                  </a:cubicBezTo>
                  <a:lnTo>
                    <a:pt x="5330" y="27217"/>
                  </a:lnTo>
                  <a:cubicBezTo>
                    <a:pt x="5519" y="27234"/>
                    <a:pt x="5691" y="27234"/>
                    <a:pt x="5863" y="27234"/>
                  </a:cubicBezTo>
                  <a:lnTo>
                    <a:pt x="6723" y="27234"/>
                  </a:lnTo>
                  <a:cubicBezTo>
                    <a:pt x="6878" y="27234"/>
                    <a:pt x="7015" y="27234"/>
                    <a:pt x="7153" y="27252"/>
                  </a:cubicBezTo>
                  <a:lnTo>
                    <a:pt x="10127" y="27252"/>
                  </a:lnTo>
                  <a:cubicBezTo>
                    <a:pt x="10230" y="27234"/>
                    <a:pt x="10333" y="27234"/>
                    <a:pt x="10437" y="27234"/>
                  </a:cubicBezTo>
                  <a:lnTo>
                    <a:pt x="11675" y="27234"/>
                  </a:lnTo>
                  <a:cubicBezTo>
                    <a:pt x="12259" y="27234"/>
                    <a:pt x="12809" y="27217"/>
                    <a:pt x="13274" y="27217"/>
                  </a:cubicBezTo>
                  <a:lnTo>
                    <a:pt x="13428" y="27217"/>
                  </a:lnTo>
                  <a:cubicBezTo>
                    <a:pt x="13669" y="27217"/>
                    <a:pt x="13858" y="27234"/>
                    <a:pt x="14013" y="27234"/>
                  </a:cubicBezTo>
                  <a:lnTo>
                    <a:pt x="14236" y="27234"/>
                  </a:lnTo>
                  <a:cubicBezTo>
                    <a:pt x="14271" y="27234"/>
                    <a:pt x="14305" y="27252"/>
                    <a:pt x="14357" y="27252"/>
                  </a:cubicBezTo>
                  <a:lnTo>
                    <a:pt x="14477" y="27252"/>
                  </a:lnTo>
                  <a:cubicBezTo>
                    <a:pt x="14632" y="27252"/>
                    <a:pt x="14821" y="27269"/>
                    <a:pt x="15027" y="27269"/>
                  </a:cubicBezTo>
                  <a:cubicBezTo>
                    <a:pt x="15319" y="27286"/>
                    <a:pt x="15663" y="27303"/>
                    <a:pt x="16024" y="27320"/>
                  </a:cubicBezTo>
                  <a:lnTo>
                    <a:pt x="16059" y="27183"/>
                  </a:lnTo>
                  <a:lnTo>
                    <a:pt x="37069" y="27183"/>
                  </a:lnTo>
                  <a:cubicBezTo>
                    <a:pt x="37344" y="27166"/>
                    <a:pt x="37636" y="27148"/>
                    <a:pt x="37911" y="27131"/>
                  </a:cubicBezTo>
                  <a:cubicBezTo>
                    <a:pt x="40353" y="26994"/>
                    <a:pt x="42330" y="26891"/>
                    <a:pt x="42571" y="26873"/>
                  </a:cubicBezTo>
                  <a:lnTo>
                    <a:pt x="42588" y="26873"/>
                  </a:lnTo>
                  <a:cubicBezTo>
                    <a:pt x="42622" y="26891"/>
                    <a:pt x="42639" y="26891"/>
                    <a:pt x="42674" y="26891"/>
                  </a:cubicBezTo>
                  <a:cubicBezTo>
                    <a:pt x="42828" y="26925"/>
                    <a:pt x="43000" y="26942"/>
                    <a:pt x="43172" y="26959"/>
                  </a:cubicBezTo>
                  <a:lnTo>
                    <a:pt x="43190" y="26959"/>
                  </a:lnTo>
                  <a:cubicBezTo>
                    <a:pt x="43190" y="26976"/>
                    <a:pt x="43207" y="26976"/>
                    <a:pt x="43224" y="26976"/>
                  </a:cubicBezTo>
                  <a:cubicBezTo>
                    <a:pt x="43790" y="27045"/>
                    <a:pt x="44459" y="27097"/>
                    <a:pt x="45146" y="27114"/>
                  </a:cubicBezTo>
                  <a:lnTo>
                    <a:pt x="45146" y="27114"/>
                  </a:lnTo>
                  <a:lnTo>
                    <a:pt x="44565" y="24483"/>
                  </a:lnTo>
                  <a:lnTo>
                    <a:pt x="44118" y="24243"/>
                  </a:lnTo>
                  <a:lnTo>
                    <a:pt x="41453" y="22850"/>
                  </a:lnTo>
                  <a:lnTo>
                    <a:pt x="40920" y="18191"/>
                  </a:lnTo>
                  <a:lnTo>
                    <a:pt x="40920" y="18174"/>
                  </a:lnTo>
                  <a:cubicBezTo>
                    <a:pt x="40903" y="18105"/>
                    <a:pt x="40886" y="18053"/>
                    <a:pt x="40868" y="18019"/>
                  </a:cubicBezTo>
                  <a:lnTo>
                    <a:pt x="40868" y="18019"/>
                  </a:lnTo>
                  <a:lnTo>
                    <a:pt x="40903" y="18139"/>
                  </a:lnTo>
                  <a:lnTo>
                    <a:pt x="39407" y="14924"/>
                  </a:lnTo>
                  <a:lnTo>
                    <a:pt x="39407" y="9354"/>
                  </a:lnTo>
                  <a:cubicBezTo>
                    <a:pt x="39407" y="9354"/>
                    <a:pt x="39390" y="9336"/>
                    <a:pt x="39390" y="9319"/>
                  </a:cubicBezTo>
                  <a:cubicBezTo>
                    <a:pt x="39149" y="9044"/>
                    <a:pt x="36966" y="7944"/>
                    <a:pt x="36553" y="7737"/>
                  </a:cubicBezTo>
                  <a:lnTo>
                    <a:pt x="36519" y="7720"/>
                  </a:lnTo>
                  <a:lnTo>
                    <a:pt x="36484" y="7703"/>
                  </a:lnTo>
                  <a:lnTo>
                    <a:pt x="36450" y="7617"/>
                  </a:lnTo>
                  <a:lnTo>
                    <a:pt x="36415" y="7514"/>
                  </a:lnTo>
                  <a:lnTo>
                    <a:pt x="36398" y="7445"/>
                  </a:lnTo>
                  <a:lnTo>
                    <a:pt x="36347" y="7308"/>
                  </a:lnTo>
                  <a:lnTo>
                    <a:pt x="36312" y="7153"/>
                  </a:lnTo>
                  <a:cubicBezTo>
                    <a:pt x="36244" y="6946"/>
                    <a:pt x="36175" y="6757"/>
                    <a:pt x="36140" y="6689"/>
                  </a:cubicBezTo>
                  <a:lnTo>
                    <a:pt x="36140" y="6671"/>
                  </a:lnTo>
                  <a:lnTo>
                    <a:pt x="34731" y="6138"/>
                  </a:lnTo>
                  <a:lnTo>
                    <a:pt x="33991" y="5846"/>
                  </a:lnTo>
                  <a:lnTo>
                    <a:pt x="33613" y="4986"/>
                  </a:lnTo>
                  <a:lnTo>
                    <a:pt x="31533" y="4694"/>
                  </a:lnTo>
                  <a:lnTo>
                    <a:pt x="31361" y="4660"/>
                  </a:lnTo>
                  <a:lnTo>
                    <a:pt x="30037" y="4247"/>
                  </a:lnTo>
                  <a:lnTo>
                    <a:pt x="29882" y="4196"/>
                  </a:lnTo>
                  <a:cubicBezTo>
                    <a:pt x="29882" y="4196"/>
                    <a:pt x="29882" y="3817"/>
                    <a:pt x="29830" y="3456"/>
                  </a:cubicBezTo>
                  <a:lnTo>
                    <a:pt x="29830" y="3439"/>
                  </a:lnTo>
                  <a:cubicBezTo>
                    <a:pt x="29830" y="3353"/>
                    <a:pt x="29813" y="3250"/>
                    <a:pt x="29779" y="3164"/>
                  </a:cubicBezTo>
                  <a:cubicBezTo>
                    <a:pt x="29779" y="3147"/>
                    <a:pt x="29779" y="3130"/>
                    <a:pt x="29762" y="3112"/>
                  </a:cubicBezTo>
                  <a:lnTo>
                    <a:pt x="29762" y="3095"/>
                  </a:lnTo>
                  <a:cubicBezTo>
                    <a:pt x="29762" y="3078"/>
                    <a:pt x="29745" y="3061"/>
                    <a:pt x="29745" y="3044"/>
                  </a:cubicBezTo>
                  <a:cubicBezTo>
                    <a:pt x="29727" y="3009"/>
                    <a:pt x="29710" y="2975"/>
                    <a:pt x="29693" y="2940"/>
                  </a:cubicBezTo>
                  <a:lnTo>
                    <a:pt x="29693" y="2923"/>
                  </a:lnTo>
                  <a:cubicBezTo>
                    <a:pt x="29641" y="2837"/>
                    <a:pt x="29590" y="2769"/>
                    <a:pt x="29504" y="2751"/>
                  </a:cubicBezTo>
                  <a:cubicBezTo>
                    <a:pt x="29160" y="2717"/>
                    <a:pt x="27974" y="2425"/>
                    <a:pt x="27630" y="2339"/>
                  </a:cubicBezTo>
                  <a:lnTo>
                    <a:pt x="27544" y="2322"/>
                  </a:lnTo>
                  <a:lnTo>
                    <a:pt x="27527" y="2304"/>
                  </a:lnTo>
                  <a:lnTo>
                    <a:pt x="25412" y="1840"/>
                  </a:lnTo>
                  <a:lnTo>
                    <a:pt x="21561" y="671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6264113" y="2807852"/>
              <a:ext cx="255548" cy="497391"/>
            </a:xfrm>
            <a:custGeom>
              <a:avLst/>
              <a:gdLst/>
              <a:ahLst/>
              <a:cxnLst/>
              <a:rect l="l" t="t" r="r" b="b"/>
              <a:pathLst>
                <a:path w="3543" h="6896" extrusionOk="0">
                  <a:moveTo>
                    <a:pt x="3542" y="1"/>
                  </a:moveTo>
                  <a:lnTo>
                    <a:pt x="2579" y="791"/>
                  </a:lnTo>
                  <a:lnTo>
                    <a:pt x="963" y="3216"/>
                  </a:lnTo>
                  <a:lnTo>
                    <a:pt x="963" y="3250"/>
                  </a:lnTo>
                  <a:lnTo>
                    <a:pt x="825" y="3800"/>
                  </a:lnTo>
                  <a:lnTo>
                    <a:pt x="0" y="6895"/>
                  </a:lnTo>
                  <a:lnTo>
                    <a:pt x="3181" y="6895"/>
                  </a:lnTo>
                  <a:lnTo>
                    <a:pt x="3181" y="6878"/>
                  </a:lnTo>
                  <a:cubicBezTo>
                    <a:pt x="3215" y="6792"/>
                    <a:pt x="3301" y="5348"/>
                    <a:pt x="3370" y="3800"/>
                  </a:cubicBezTo>
                  <a:cubicBezTo>
                    <a:pt x="3439" y="2425"/>
                    <a:pt x="3508" y="981"/>
                    <a:pt x="3525" y="327"/>
                  </a:cubicBezTo>
                  <a:lnTo>
                    <a:pt x="3542" y="155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6797351" y="1437574"/>
              <a:ext cx="639915" cy="1871348"/>
            </a:xfrm>
            <a:custGeom>
              <a:avLst/>
              <a:gdLst/>
              <a:ahLst/>
              <a:cxnLst/>
              <a:rect l="l" t="t" r="r" b="b"/>
              <a:pathLst>
                <a:path w="8872" h="25945" extrusionOk="0">
                  <a:moveTo>
                    <a:pt x="7496" y="0"/>
                  </a:moveTo>
                  <a:lnTo>
                    <a:pt x="7445" y="69"/>
                  </a:lnTo>
                  <a:lnTo>
                    <a:pt x="7359" y="172"/>
                  </a:lnTo>
                  <a:lnTo>
                    <a:pt x="7273" y="258"/>
                  </a:lnTo>
                  <a:cubicBezTo>
                    <a:pt x="6895" y="705"/>
                    <a:pt x="6293" y="1376"/>
                    <a:pt x="5846" y="1857"/>
                  </a:cubicBezTo>
                  <a:lnTo>
                    <a:pt x="5760" y="1960"/>
                  </a:lnTo>
                  <a:lnTo>
                    <a:pt x="5657" y="2081"/>
                  </a:lnTo>
                  <a:lnTo>
                    <a:pt x="5468" y="2287"/>
                  </a:lnTo>
                  <a:lnTo>
                    <a:pt x="5261" y="2510"/>
                  </a:lnTo>
                  <a:lnTo>
                    <a:pt x="5261" y="2528"/>
                  </a:lnTo>
                  <a:lnTo>
                    <a:pt x="3490" y="2889"/>
                  </a:lnTo>
                  <a:lnTo>
                    <a:pt x="3026" y="4384"/>
                  </a:lnTo>
                  <a:lnTo>
                    <a:pt x="2356" y="6998"/>
                  </a:lnTo>
                  <a:lnTo>
                    <a:pt x="2339" y="7032"/>
                  </a:lnTo>
                  <a:lnTo>
                    <a:pt x="2012" y="8201"/>
                  </a:lnTo>
                  <a:lnTo>
                    <a:pt x="2029" y="8253"/>
                  </a:lnTo>
                  <a:lnTo>
                    <a:pt x="413" y="13944"/>
                  </a:lnTo>
                  <a:lnTo>
                    <a:pt x="0" y="18792"/>
                  </a:lnTo>
                  <a:lnTo>
                    <a:pt x="1806" y="14339"/>
                  </a:lnTo>
                  <a:lnTo>
                    <a:pt x="3250" y="21474"/>
                  </a:lnTo>
                  <a:lnTo>
                    <a:pt x="3233" y="22747"/>
                  </a:lnTo>
                  <a:lnTo>
                    <a:pt x="3215" y="25463"/>
                  </a:lnTo>
                  <a:lnTo>
                    <a:pt x="3198" y="25876"/>
                  </a:lnTo>
                  <a:lnTo>
                    <a:pt x="3198" y="25945"/>
                  </a:lnTo>
                  <a:lnTo>
                    <a:pt x="3387" y="25945"/>
                  </a:lnTo>
                  <a:cubicBezTo>
                    <a:pt x="3576" y="25945"/>
                    <a:pt x="3903" y="25927"/>
                    <a:pt x="4281" y="25927"/>
                  </a:cubicBezTo>
                  <a:lnTo>
                    <a:pt x="6052" y="25927"/>
                  </a:lnTo>
                  <a:lnTo>
                    <a:pt x="6052" y="25876"/>
                  </a:lnTo>
                  <a:lnTo>
                    <a:pt x="6327" y="22764"/>
                  </a:lnTo>
                  <a:lnTo>
                    <a:pt x="6757" y="17795"/>
                  </a:lnTo>
                  <a:lnTo>
                    <a:pt x="7926" y="16265"/>
                  </a:lnTo>
                  <a:cubicBezTo>
                    <a:pt x="7926" y="16265"/>
                    <a:pt x="8803" y="10419"/>
                    <a:pt x="8838" y="10007"/>
                  </a:cubicBezTo>
                  <a:cubicBezTo>
                    <a:pt x="8872" y="9611"/>
                    <a:pt x="7256" y="1823"/>
                    <a:pt x="7256" y="1823"/>
                  </a:cubicBezTo>
                  <a:lnTo>
                    <a:pt x="7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>
              <a:off x="8193668" y="1509485"/>
              <a:ext cx="1153391" cy="1794460"/>
            </a:xfrm>
            <a:custGeom>
              <a:avLst/>
              <a:gdLst/>
              <a:ahLst/>
              <a:cxnLst/>
              <a:rect l="l" t="t" r="r" b="b"/>
              <a:pathLst>
                <a:path w="15991" h="24879" extrusionOk="0">
                  <a:moveTo>
                    <a:pt x="792" y="0"/>
                  </a:moveTo>
                  <a:lnTo>
                    <a:pt x="69" y="3129"/>
                  </a:lnTo>
                  <a:lnTo>
                    <a:pt x="18" y="14494"/>
                  </a:lnTo>
                  <a:lnTo>
                    <a:pt x="1" y="20976"/>
                  </a:lnTo>
                  <a:lnTo>
                    <a:pt x="104" y="21285"/>
                  </a:lnTo>
                  <a:lnTo>
                    <a:pt x="1325" y="24879"/>
                  </a:lnTo>
                  <a:lnTo>
                    <a:pt x="10334" y="24879"/>
                  </a:lnTo>
                  <a:cubicBezTo>
                    <a:pt x="10609" y="24879"/>
                    <a:pt x="10884" y="24862"/>
                    <a:pt x="11142" y="24844"/>
                  </a:cubicBezTo>
                  <a:cubicBezTo>
                    <a:pt x="13188" y="24724"/>
                    <a:pt x="14942" y="24638"/>
                    <a:pt x="15664" y="24604"/>
                  </a:cubicBezTo>
                  <a:lnTo>
                    <a:pt x="15784" y="24587"/>
                  </a:lnTo>
                  <a:lnTo>
                    <a:pt x="15990" y="24587"/>
                  </a:lnTo>
                  <a:lnTo>
                    <a:pt x="15199" y="22076"/>
                  </a:lnTo>
                  <a:lnTo>
                    <a:pt x="14718" y="20529"/>
                  </a:lnTo>
                  <a:lnTo>
                    <a:pt x="14168" y="15887"/>
                  </a:lnTo>
                  <a:lnTo>
                    <a:pt x="14168" y="15852"/>
                  </a:lnTo>
                  <a:cubicBezTo>
                    <a:pt x="14151" y="15801"/>
                    <a:pt x="14133" y="15749"/>
                    <a:pt x="14116" y="15698"/>
                  </a:cubicBezTo>
                  <a:lnTo>
                    <a:pt x="14116" y="15698"/>
                  </a:lnTo>
                  <a:lnTo>
                    <a:pt x="14151" y="15818"/>
                  </a:lnTo>
                  <a:lnTo>
                    <a:pt x="12655" y="12603"/>
                  </a:lnTo>
                  <a:lnTo>
                    <a:pt x="12655" y="8425"/>
                  </a:lnTo>
                  <a:lnTo>
                    <a:pt x="12655" y="8408"/>
                  </a:lnTo>
                  <a:lnTo>
                    <a:pt x="12638" y="8408"/>
                  </a:lnTo>
                  <a:lnTo>
                    <a:pt x="12638" y="8391"/>
                  </a:lnTo>
                  <a:cubicBezTo>
                    <a:pt x="12638" y="8391"/>
                    <a:pt x="12655" y="7239"/>
                    <a:pt x="12655" y="7050"/>
                  </a:cubicBezTo>
                  <a:cubicBezTo>
                    <a:pt x="12655" y="7032"/>
                    <a:pt x="12655" y="7015"/>
                    <a:pt x="12638" y="6998"/>
                  </a:cubicBezTo>
                  <a:cubicBezTo>
                    <a:pt x="12397" y="6740"/>
                    <a:pt x="10213" y="5640"/>
                    <a:pt x="9801" y="5433"/>
                  </a:cubicBezTo>
                  <a:lnTo>
                    <a:pt x="9766" y="5416"/>
                  </a:lnTo>
                  <a:lnTo>
                    <a:pt x="9749" y="5399"/>
                  </a:lnTo>
                  <a:lnTo>
                    <a:pt x="9715" y="5313"/>
                  </a:lnTo>
                  <a:lnTo>
                    <a:pt x="9680" y="5193"/>
                  </a:lnTo>
                  <a:lnTo>
                    <a:pt x="9663" y="5141"/>
                  </a:lnTo>
                  <a:lnTo>
                    <a:pt x="9612" y="4986"/>
                  </a:lnTo>
                  <a:lnTo>
                    <a:pt x="9560" y="4849"/>
                  </a:lnTo>
                  <a:cubicBezTo>
                    <a:pt x="9491" y="4642"/>
                    <a:pt x="9423" y="4436"/>
                    <a:pt x="9405" y="4385"/>
                  </a:cubicBezTo>
                  <a:lnTo>
                    <a:pt x="9388" y="4367"/>
                  </a:lnTo>
                  <a:lnTo>
                    <a:pt x="7996" y="3817"/>
                  </a:lnTo>
                  <a:lnTo>
                    <a:pt x="7239" y="3542"/>
                  </a:lnTo>
                  <a:lnTo>
                    <a:pt x="6861" y="2665"/>
                  </a:lnTo>
                  <a:lnTo>
                    <a:pt x="4970" y="1513"/>
                  </a:lnTo>
                  <a:lnTo>
                    <a:pt x="3285" y="1892"/>
                  </a:lnTo>
                  <a:lnTo>
                    <a:pt x="3095" y="1152"/>
                  </a:lnTo>
                  <a:lnTo>
                    <a:pt x="3095" y="1135"/>
                  </a:lnTo>
                  <a:lnTo>
                    <a:pt x="2958" y="636"/>
                  </a:lnTo>
                  <a:lnTo>
                    <a:pt x="2958" y="619"/>
                  </a:lnTo>
                  <a:lnTo>
                    <a:pt x="2924" y="447"/>
                  </a:lnTo>
                  <a:lnTo>
                    <a:pt x="878" y="18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>
              <a:off x="6260362" y="3305171"/>
              <a:ext cx="6275" cy="72"/>
            </a:xfrm>
            <a:custGeom>
              <a:avLst/>
              <a:gdLst/>
              <a:ahLst/>
              <a:cxnLst/>
              <a:rect l="l" t="t" r="r" b="b"/>
              <a:pathLst>
                <a:path w="87" h="1" extrusionOk="0">
                  <a:moveTo>
                    <a:pt x="87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1" y="0"/>
                  </a:lnTo>
                  <a:cubicBezTo>
                    <a:pt x="18" y="0"/>
                    <a:pt x="35" y="0"/>
                    <a:pt x="69" y="0"/>
                  </a:cubicBezTo>
                  <a:lnTo>
                    <a:pt x="69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>
              <a:off x="6265339" y="3040968"/>
              <a:ext cx="68305" cy="264275"/>
            </a:xfrm>
            <a:custGeom>
              <a:avLst/>
              <a:gdLst/>
              <a:ahLst/>
              <a:cxnLst/>
              <a:rect l="l" t="t" r="r" b="b"/>
              <a:pathLst>
                <a:path w="947" h="3664" extrusionOk="0">
                  <a:moveTo>
                    <a:pt x="808" y="568"/>
                  </a:moveTo>
                  <a:lnTo>
                    <a:pt x="946" y="1"/>
                  </a:lnTo>
                  <a:lnTo>
                    <a:pt x="808" y="568"/>
                  </a:lnTo>
                  <a:lnTo>
                    <a:pt x="18" y="3646"/>
                  </a:lnTo>
                  <a:lnTo>
                    <a:pt x="18" y="3663"/>
                  </a:lnTo>
                  <a:lnTo>
                    <a:pt x="0" y="3646"/>
                  </a:lnTo>
                  <a:lnTo>
                    <a:pt x="0" y="3646"/>
                  </a:lnTo>
                  <a:lnTo>
                    <a:pt x="0" y="3646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>
              <a:off x="6519588" y="2611954"/>
              <a:ext cx="277835" cy="194744"/>
            </a:xfrm>
            <a:custGeom>
              <a:avLst/>
              <a:gdLst/>
              <a:ahLst/>
              <a:cxnLst/>
              <a:rect l="l" t="t" r="r" b="b"/>
              <a:pathLst>
                <a:path w="3852" h="2700" extrusionOk="0">
                  <a:moveTo>
                    <a:pt x="3232" y="0"/>
                  </a:moveTo>
                  <a:lnTo>
                    <a:pt x="0" y="2699"/>
                  </a:lnTo>
                  <a:lnTo>
                    <a:pt x="3851" y="251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6493478" y="2792994"/>
              <a:ext cx="389488" cy="515928"/>
            </a:xfrm>
            <a:custGeom>
              <a:avLst/>
              <a:gdLst/>
              <a:ahLst/>
              <a:cxnLst/>
              <a:rect l="l" t="t" r="r" b="b"/>
              <a:pathLst>
                <a:path w="5400" h="7153" extrusionOk="0">
                  <a:moveTo>
                    <a:pt x="4213" y="0"/>
                  </a:moveTo>
                  <a:lnTo>
                    <a:pt x="362" y="207"/>
                  </a:lnTo>
                  <a:lnTo>
                    <a:pt x="362" y="378"/>
                  </a:lnTo>
                  <a:lnTo>
                    <a:pt x="345" y="550"/>
                  </a:lnTo>
                  <a:lnTo>
                    <a:pt x="156" y="4006"/>
                  </a:lnTo>
                  <a:lnTo>
                    <a:pt x="1" y="7101"/>
                  </a:lnTo>
                  <a:lnTo>
                    <a:pt x="861" y="7101"/>
                  </a:lnTo>
                  <a:lnTo>
                    <a:pt x="912" y="7118"/>
                  </a:lnTo>
                  <a:lnTo>
                    <a:pt x="2700" y="7118"/>
                  </a:lnTo>
                  <a:cubicBezTo>
                    <a:pt x="2872" y="7135"/>
                    <a:pt x="3027" y="7135"/>
                    <a:pt x="3182" y="7135"/>
                  </a:cubicBezTo>
                  <a:lnTo>
                    <a:pt x="5400" y="7153"/>
                  </a:lnTo>
                  <a:lnTo>
                    <a:pt x="5400" y="7135"/>
                  </a:lnTo>
                  <a:lnTo>
                    <a:pt x="5382" y="7101"/>
                  </a:lnTo>
                  <a:lnTo>
                    <a:pt x="5314" y="6706"/>
                  </a:lnTo>
                  <a:lnTo>
                    <a:pt x="4867" y="3955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6927542" y="2471810"/>
              <a:ext cx="357248" cy="514702"/>
            </a:xfrm>
            <a:custGeom>
              <a:avLst/>
              <a:gdLst/>
              <a:ahLst/>
              <a:cxnLst/>
              <a:rect l="l" t="t" r="r" b="b"/>
              <a:pathLst>
                <a:path w="4953" h="7136" extrusionOk="0">
                  <a:moveTo>
                    <a:pt x="1" y="0"/>
                  </a:moveTo>
                  <a:lnTo>
                    <a:pt x="1445" y="7135"/>
                  </a:lnTo>
                  <a:lnTo>
                    <a:pt x="4952" y="34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6942400" y="1944774"/>
              <a:ext cx="23658" cy="88068"/>
            </a:xfrm>
            <a:custGeom>
              <a:avLst/>
              <a:gdLst/>
              <a:ahLst/>
              <a:cxnLst/>
              <a:rect l="l" t="t" r="r" b="b"/>
              <a:pathLst>
                <a:path w="328" h="1221" extrusionOk="0">
                  <a:moveTo>
                    <a:pt x="328" y="0"/>
                  </a:moveTo>
                  <a:lnTo>
                    <a:pt x="18" y="1221"/>
                  </a:lnTo>
                  <a:lnTo>
                    <a:pt x="1" y="1169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7049076" y="1619840"/>
              <a:ext cx="127810" cy="698266"/>
            </a:xfrm>
            <a:custGeom>
              <a:avLst/>
              <a:gdLst/>
              <a:ahLst/>
              <a:cxnLst/>
              <a:rect l="l" t="t" r="r" b="b"/>
              <a:pathLst>
                <a:path w="1772" h="9681" extrusionOk="0">
                  <a:moveTo>
                    <a:pt x="1771" y="1"/>
                  </a:moveTo>
                  <a:lnTo>
                    <a:pt x="0" y="362"/>
                  </a:lnTo>
                  <a:lnTo>
                    <a:pt x="791" y="968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7106129" y="3011252"/>
              <a:ext cx="127810" cy="297670"/>
            </a:xfrm>
            <a:custGeom>
              <a:avLst/>
              <a:gdLst/>
              <a:ahLst/>
              <a:cxnLst/>
              <a:rect l="l" t="t" r="r" b="b"/>
              <a:pathLst>
                <a:path w="1772" h="4127" extrusionOk="0">
                  <a:moveTo>
                    <a:pt x="1771" y="4092"/>
                  </a:moveTo>
                  <a:lnTo>
                    <a:pt x="1771" y="4109"/>
                  </a:lnTo>
                  <a:lnTo>
                    <a:pt x="0" y="4127"/>
                  </a:lnTo>
                  <a:lnTo>
                    <a:pt x="0" y="4127"/>
                  </a:lnTo>
                  <a:lnTo>
                    <a:pt x="0" y="4109"/>
                  </a:lnTo>
                  <a:lnTo>
                    <a:pt x="18" y="4109"/>
                  </a:lnTo>
                  <a:lnTo>
                    <a:pt x="18" y="4058"/>
                  </a:lnTo>
                  <a:lnTo>
                    <a:pt x="998" y="946"/>
                  </a:lnTo>
                  <a:lnTo>
                    <a:pt x="1290" y="0"/>
                  </a:lnTo>
                  <a:lnTo>
                    <a:pt x="1393" y="946"/>
                  </a:lnTo>
                  <a:lnTo>
                    <a:pt x="1771" y="40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>
              <a:off x="7423562" y="2189070"/>
              <a:ext cx="560647" cy="1114875"/>
            </a:xfrm>
            <a:custGeom>
              <a:avLst/>
              <a:gdLst/>
              <a:ahLst/>
              <a:cxnLst/>
              <a:rect l="l" t="t" r="r" b="b"/>
              <a:pathLst>
                <a:path w="7773" h="15457" extrusionOk="0">
                  <a:moveTo>
                    <a:pt x="7772" y="0"/>
                  </a:moveTo>
                  <a:lnTo>
                    <a:pt x="2924" y="4556"/>
                  </a:lnTo>
                  <a:lnTo>
                    <a:pt x="878" y="12207"/>
                  </a:lnTo>
                  <a:lnTo>
                    <a:pt x="1" y="15457"/>
                  </a:lnTo>
                  <a:lnTo>
                    <a:pt x="2597" y="15457"/>
                  </a:lnTo>
                  <a:lnTo>
                    <a:pt x="3250" y="12087"/>
                  </a:lnTo>
                  <a:lnTo>
                    <a:pt x="4488" y="5605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>
              <a:off x="7984137" y="2189070"/>
              <a:ext cx="209603" cy="833361"/>
            </a:xfrm>
            <a:custGeom>
              <a:avLst/>
              <a:gdLst/>
              <a:ahLst/>
              <a:cxnLst/>
              <a:rect l="l" t="t" r="r" b="b"/>
              <a:pathLst>
                <a:path w="2906" h="11554" extrusionOk="0">
                  <a:moveTo>
                    <a:pt x="0" y="0"/>
                  </a:moveTo>
                  <a:lnTo>
                    <a:pt x="2906" y="11554"/>
                  </a:lnTo>
                  <a:lnTo>
                    <a:pt x="2906" y="5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7747271" y="2189070"/>
              <a:ext cx="446469" cy="833505"/>
            </a:xfrm>
            <a:custGeom>
              <a:avLst/>
              <a:gdLst/>
              <a:ahLst/>
              <a:cxnLst/>
              <a:rect l="l" t="t" r="r" b="b"/>
              <a:pathLst>
                <a:path w="6190" h="11556" extrusionOk="0">
                  <a:moveTo>
                    <a:pt x="3284" y="0"/>
                  </a:moveTo>
                  <a:lnTo>
                    <a:pt x="0" y="5605"/>
                  </a:lnTo>
                  <a:cubicBezTo>
                    <a:pt x="0" y="5605"/>
                    <a:pt x="6086" y="11555"/>
                    <a:pt x="6188" y="11555"/>
                  </a:cubicBezTo>
                  <a:cubicBezTo>
                    <a:pt x="6189" y="11555"/>
                    <a:pt x="6190" y="11555"/>
                    <a:pt x="6190" y="11554"/>
                  </a:cubicBezTo>
                  <a:cubicBezTo>
                    <a:pt x="6190" y="11468"/>
                    <a:pt x="3284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7457102" y="1376770"/>
              <a:ext cx="156300" cy="732960"/>
            </a:xfrm>
            <a:custGeom>
              <a:avLst/>
              <a:gdLst/>
              <a:ahLst/>
              <a:cxnLst/>
              <a:rect l="l" t="t" r="r" b="b"/>
              <a:pathLst>
                <a:path w="2167" h="10162" extrusionOk="0">
                  <a:moveTo>
                    <a:pt x="1255" y="1"/>
                  </a:moveTo>
                  <a:lnTo>
                    <a:pt x="0" y="1067"/>
                  </a:lnTo>
                  <a:lnTo>
                    <a:pt x="1479" y="10162"/>
                  </a:lnTo>
                  <a:lnTo>
                    <a:pt x="2166" y="87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7661655" y="1343303"/>
              <a:ext cx="158825" cy="785180"/>
            </a:xfrm>
            <a:custGeom>
              <a:avLst/>
              <a:gdLst/>
              <a:ahLst/>
              <a:cxnLst/>
              <a:rect l="l" t="t" r="r" b="b"/>
              <a:pathLst>
                <a:path w="2202" h="10886" extrusionOk="0">
                  <a:moveTo>
                    <a:pt x="1" y="0"/>
                  </a:moveTo>
                  <a:cubicBezTo>
                    <a:pt x="1" y="1"/>
                    <a:pt x="1408" y="10885"/>
                    <a:pt x="1428" y="10885"/>
                  </a:cubicBezTo>
                  <a:cubicBezTo>
                    <a:pt x="1428" y="10885"/>
                    <a:pt x="1428" y="10885"/>
                    <a:pt x="1428" y="10884"/>
                  </a:cubicBezTo>
                  <a:cubicBezTo>
                    <a:pt x="1428" y="10729"/>
                    <a:pt x="2202" y="654"/>
                    <a:pt x="2202" y="6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>
              <a:off x="8077110" y="1474720"/>
              <a:ext cx="173683" cy="401894"/>
            </a:xfrm>
            <a:custGeom>
              <a:avLst/>
              <a:gdLst/>
              <a:ahLst/>
              <a:cxnLst/>
              <a:rect l="l" t="t" r="r" b="b"/>
              <a:pathLst>
                <a:path w="2408" h="5572" extrusionOk="0">
                  <a:moveTo>
                    <a:pt x="276" y="1"/>
                  </a:moveTo>
                  <a:lnTo>
                    <a:pt x="1" y="5572"/>
                  </a:lnTo>
                  <a:lnTo>
                    <a:pt x="1685" y="3611"/>
                  </a:lnTo>
                  <a:lnTo>
                    <a:pt x="2408" y="48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9"/>
            <p:cNvSpPr/>
            <p:nvPr/>
          </p:nvSpPr>
          <p:spPr>
            <a:xfrm>
              <a:off x="8477634" y="2729738"/>
              <a:ext cx="460173" cy="574207"/>
            </a:xfrm>
            <a:custGeom>
              <a:avLst/>
              <a:gdLst/>
              <a:ahLst/>
              <a:cxnLst/>
              <a:rect l="l" t="t" r="r" b="b"/>
              <a:pathLst>
                <a:path w="6380" h="7961" extrusionOk="0">
                  <a:moveTo>
                    <a:pt x="551" y="0"/>
                  </a:moveTo>
                  <a:lnTo>
                    <a:pt x="534" y="138"/>
                  </a:lnTo>
                  <a:lnTo>
                    <a:pt x="224" y="4557"/>
                  </a:lnTo>
                  <a:lnTo>
                    <a:pt x="35" y="7565"/>
                  </a:lnTo>
                  <a:lnTo>
                    <a:pt x="1" y="7961"/>
                  </a:lnTo>
                  <a:lnTo>
                    <a:pt x="6380" y="7961"/>
                  </a:lnTo>
                  <a:lnTo>
                    <a:pt x="5382" y="4849"/>
                  </a:lnTo>
                  <a:lnTo>
                    <a:pt x="4248" y="1324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>
              <a:off x="8516078" y="1912534"/>
              <a:ext cx="267954" cy="912774"/>
            </a:xfrm>
            <a:custGeom>
              <a:avLst/>
              <a:gdLst/>
              <a:ahLst/>
              <a:cxnLst/>
              <a:rect l="l" t="t" r="r" b="b"/>
              <a:pathLst>
                <a:path w="3715" h="12655" extrusionOk="0">
                  <a:moveTo>
                    <a:pt x="1514" y="0"/>
                  </a:moveTo>
                  <a:lnTo>
                    <a:pt x="379" y="1891"/>
                  </a:lnTo>
                  <a:lnTo>
                    <a:pt x="1" y="11330"/>
                  </a:lnTo>
                  <a:lnTo>
                    <a:pt x="3715" y="12654"/>
                  </a:lnTo>
                  <a:lnTo>
                    <a:pt x="2769" y="5433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>
              <a:off x="8193668" y="2729738"/>
              <a:ext cx="323780" cy="574207"/>
            </a:xfrm>
            <a:custGeom>
              <a:avLst/>
              <a:gdLst/>
              <a:ahLst/>
              <a:cxnLst/>
              <a:rect l="l" t="t" r="r" b="b"/>
              <a:pathLst>
                <a:path w="4489" h="7961" extrusionOk="0">
                  <a:moveTo>
                    <a:pt x="4488" y="0"/>
                  </a:moveTo>
                  <a:lnTo>
                    <a:pt x="4454" y="18"/>
                  </a:lnTo>
                  <a:lnTo>
                    <a:pt x="3285" y="1084"/>
                  </a:lnTo>
                  <a:lnTo>
                    <a:pt x="2236" y="2029"/>
                  </a:lnTo>
                  <a:lnTo>
                    <a:pt x="1" y="4058"/>
                  </a:lnTo>
                  <a:lnTo>
                    <a:pt x="104" y="4367"/>
                  </a:lnTo>
                  <a:lnTo>
                    <a:pt x="1325" y="7961"/>
                  </a:lnTo>
                  <a:lnTo>
                    <a:pt x="3938" y="7961"/>
                  </a:lnTo>
                  <a:lnTo>
                    <a:pt x="3972" y="7565"/>
                  </a:lnTo>
                  <a:lnTo>
                    <a:pt x="4161" y="4557"/>
                  </a:lnTo>
                  <a:lnTo>
                    <a:pt x="4471" y="138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>
              <a:off x="8783959" y="2825235"/>
              <a:ext cx="563099" cy="478710"/>
            </a:xfrm>
            <a:custGeom>
              <a:avLst/>
              <a:gdLst/>
              <a:ahLst/>
              <a:cxnLst/>
              <a:rect l="l" t="t" r="r" b="b"/>
              <a:pathLst>
                <a:path w="7807" h="6637" extrusionOk="0">
                  <a:moveTo>
                    <a:pt x="1" y="0"/>
                  </a:moveTo>
                  <a:lnTo>
                    <a:pt x="1135" y="3525"/>
                  </a:lnTo>
                  <a:lnTo>
                    <a:pt x="2150" y="6637"/>
                  </a:lnTo>
                  <a:cubicBezTo>
                    <a:pt x="2425" y="6637"/>
                    <a:pt x="2700" y="6620"/>
                    <a:pt x="2958" y="6602"/>
                  </a:cubicBezTo>
                  <a:cubicBezTo>
                    <a:pt x="5004" y="6482"/>
                    <a:pt x="6758" y="6396"/>
                    <a:pt x="7480" y="6362"/>
                  </a:cubicBezTo>
                  <a:lnTo>
                    <a:pt x="7600" y="6345"/>
                  </a:lnTo>
                  <a:lnTo>
                    <a:pt x="7806" y="6345"/>
                  </a:lnTo>
                  <a:lnTo>
                    <a:pt x="7015" y="3834"/>
                  </a:lnTo>
                  <a:lnTo>
                    <a:pt x="6534" y="22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9"/>
            <p:cNvSpPr/>
            <p:nvPr/>
          </p:nvSpPr>
          <p:spPr>
            <a:xfrm>
              <a:off x="8193668" y="2093574"/>
              <a:ext cx="322482" cy="928858"/>
            </a:xfrm>
            <a:custGeom>
              <a:avLst/>
              <a:gdLst/>
              <a:ahLst/>
              <a:cxnLst/>
              <a:rect l="l" t="t" r="r" b="b"/>
              <a:pathLst>
                <a:path w="4471" h="12878" extrusionOk="0">
                  <a:moveTo>
                    <a:pt x="1686" y="0"/>
                  </a:moveTo>
                  <a:lnTo>
                    <a:pt x="1" y="6499"/>
                  </a:lnTo>
                  <a:lnTo>
                    <a:pt x="1" y="12878"/>
                  </a:lnTo>
                  <a:lnTo>
                    <a:pt x="4471" y="8958"/>
                  </a:lnTo>
                  <a:lnTo>
                    <a:pt x="3697" y="2356"/>
                  </a:lnTo>
                  <a:lnTo>
                    <a:pt x="3285" y="9904"/>
                  </a:lnTo>
                  <a:lnTo>
                    <a:pt x="2236" y="1084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9"/>
            <p:cNvSpPr/>
            <p:nvPr/>
          </p:nvSpPr>
          <p:spPr>
            <a:xfrm>
              <a:off x="8715799" y="2304402"/>
              <a:ext cx="539514" cy="685788"/>
            </a:xfrm>
            <a:custGeom>
              <a:avLst/>
              <a:gdLst/>
              <a:ahLst/>
              <a:cxnLst/>
              <a:rect l="l" t="t" r="r" b="b"/>
              <a:pathLst>
                <a:path w="7480" h="9508" extrusionOk="0">
                  <a:moveTo>
                    <a:pt x="0" y="0"/>
                  </a:moveTo>
                  <a:lnTo>
                    <a:pt x="946" y="7221"/>
                  </a:lnTo>
                  <a:lnTo>
                    <a:pt x="7479" y="9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>
              <a:off x="8770327" y="1784796"/>
              <a:ext cx="143894" cy="584161"/>
            </a:xfrm>
            <a:custGeom>
              <a:avLst/>
              <a:gdLst/>
              <a:ahLst/>
              <a:cxnLst/>
              <a:rect l="l" t="t" r="r" b="b"/>
              <a:pathLst>
                <a:path w="1995" h="8099" extrusionOk="0">
                  <a:moveTo>
                    <a:pt x="1" y="0"/>
                  </a:moveTo>
                  <a:lnTo>
                    <a:pt x="1995" y="8098"/>
                  </a:lnTo>
                  <a:lnTo>
                    <a:pt x="1754" y="1582"/>
                  </a:lnTo>
                  <a:lnTo>
                    <a:pt x="1720" y="1496"/>
                  </a:lnTo>
                  <a:lnTo>
                    <a:pt x="1410" y="568"/>
                  </a:lnTo>
                  <a:lnTo>
                    <a:pt x="1393" y="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9"/>
            <p:cNvSpPr/>
            <p:nvPr/>
          </p:nvSpPr>
          <p:spPr>
            <a:xfrm>
              <a:off x="8431761" y="1618614"/>
              <a:ext cx="120381" cy="458875"/>
            </a:xfrm>
            <a:custGeom>
              <a:avLst/>
              <a:gdLst/>
              <a:ahLst/>
              <a:cxnLst/>
              <a:rect l="l" t="t" r="r" b="b"/>
              <a:pathLst>
                <a:path w="1669" h="6362" extrusionOk="0">
                  <a:moveTo>
                    <a:pt x="1669" y="0"/>
                  </a:moveTo>
                  <a:lnTo>
                    <a:pt x="1" y="379"/>
                  </a:lnTo>
                  <a:lnTo>
                    <a:pt x="396" y="6362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9"/>
            <p:cNvSpPr/>
            <p:nvPr/>
          </p:nvSpPr>
          <p:spPr>
            <a:xfrm>
              <a:off x="9105143" y="2014161"/>
              <a:ext cx="1298" cy="104296"/>
            </a:xfrm>
            <a:custGeom>
              <a:avLst/>
              <a:gdLst/>
              <a:ahLst/>
              <a:cxnLst/>
              <a:rect l="l" t="t" r="r" b="b"/>
              <a:pathLst>
                <a:path w="18" h="1446" extrusionOk="0">
                  <a:moveTo>
                    <a:pt x="18" y="53"/>
                  </a:moveTo>
                  <a:lnTo>
                    <a:pt x="18" y="1445"/>
                  </a:lnTo>
                  <a:lnTo>
                    <a:pt x="18" y="1411"/>
                  </a:lnTo>
                  <a:lnTo>
                    <a:pt x="1" y="1394"/>
                  </a:lnTo>
                  <a:lnTo>
                    <a:pt x="1" y="1"/>
                  </a:lnTo>
                  <a:cubicBezTo>
                    <a:pt x="18" y="18"/>
                    <a:pt x="18" y="35"/>
                    <a:pt x="18" y="53"/>
                  </a:cubicBez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9"/>
            <p:cNvSpPr/>
            <p:nvPr/>
          </p:nvSpPr>
          <p:spPr>
            <a:xfrm>
              <a:off x="9211820" y="2641670"/>
              <a:ext cx="3751" cy="13704"/>
            </a:xfrm>
            <a:custGeom>
              <a:avLst/>
              <a:gdLst/>
              <a:ahLst/>
              <a:cxnLst/>
              <a:rect l="l" t="t" r="r" b="b"/>
              <a:pathLst>
                <a:path w="52" h="190" extrusionOk="0">
                  <a:moveTo>
                    <a:pt x="52" y="190"/>
                  </a:moveTo>
                  <a:lnTo>
                    <a:pt x="35" y="121"/>
                  </a:lnTo>
                  <a:lnTo>
                    <a:pt x="0" y="1"/>
                  </a:lnTo>
                  <a:cubicBezTo>
                    <a:pt x="17" y="52"/>
                    <a:pt x="35" y="104"/>
                    <a:pt x="52" y="155"/>
                  </a:cubicBezTo>
                  <a:lnTo>
                    <a:pt x="52" y="190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9"/>
            <p:cNvSpPr/>
            <p:nvPr/>
          </p:nvSpPr>
          <p:spPr>
            <a:xfrm>
              <a:off x="9255240" y="2990118"/>
              <a:ext cx="267882" cy="313827"/>
            </a:xfrm>
            <a:custGeom>
              <a:avLst/>
              <a:gdLst/>
              <a:ahLst/>
              <a:cxnLst/>
              <a:rect l="l" t="t" r="r" b="b"/>
              <a:pathLst>
                <a:path w="3714" h="4351" extrusionOk="0">
                  <a:moveTo>
                    <a:pt x="0" y="1"/>
                  </a:moveTo>
                  <a:lnTo>
                    <a:pt x="481" y="1548"/>
                  </a:lnTo>
                  <a:lnTo>
                    <a:pt x="1272" y="4059"/>
                  </a:lnTo>
                  <a:cubicBezTo>
                    <a:pt x="1410" y="4076"/>
                    <a:pt x="1565" y="4110"/>
                    <a:pt x="1719" y="4144"/>
                  </a:cubicBezTo>
                  <a:lnTo>
                    <a:pt x="1737" y="4144"/>
                  </a:lnTo>
                  <a:cubicBezTo>
                    <a:pt x="1737" y="4144"/>
                    <a:pt x="3060" y="4316"/>
                    <a:pt x="3060" y="4316"/>
                  </a:cubicBezTo>
                  <a:lnTo>
                    <a:pt x="3714" y="4351"/>
                  </a:lnTo>
                  <a:lnTo>
                    <a:pt x="3714" y="4334"/>
                  </a:lnTo>
                  <a:lnTo>
                    <a:pt x="3095" y="1634"/>
                  </a:lnTo>
                  <a:lnTo>
                    <a:pt x="2665" y="1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9"/>
            <p:cNvSpPr/>
            <p:nvPr/>
          </p:nvSpPr>
          <p:spPr>
            <a:xfrm>
              <a:off x="6264113" y="3305171"/>
              <a:ext cx="1298" cy="1298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7" y="0"/>
                  </a:move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9"/>
            <p:cNvSpPr/>
            <p:nvPr/>
          </p:nvSpPr>
          <p:spPr>
            <a:xfrm>
              <a:off x="6493478" y="3266727"/>
              <a:ext cx="611497" cy="42195"/>
            </a:xfrm>
            <a:custGeom>
              <a:avLst/>
              <a:gdLst/>
              <a:ahLst/>
              <a:cxnLst/>
              <a:rect l="l" t="t" r="r" b="b"/>
              <a:pathLst>
                <a:path w="8478" h="585" extrusionOk="0">
                  <a:moveTo>
                    <a:pt x="895" y="0"/>
                  </a:moveTo>
                  <a:lnTo>
                    <a:pt x="18" y="516"/>
                  </a:lnTo>
                  <a:lnTo>
                    <a:pt x="1" y="516"/>
                  </a:lnTo>
                  <a:lnTo>
                    <a:pt x="1" y="533"/>
                  </a:lnTo>
                  <a:lnTo>
                    <a:pt x="620" y="533"/>
                  </a:lnTo>
                  <a:lnTo>
                    <a:pt x="5400" y="567"/>
                  </a:lnTo>
                  <a:lnTo>
                    <a:pt x="6895" y="585"/>
                  </a:lnTo>
                  <a:lnTo>
                    <a:pt x="8477" y="585"/>
                  </a:lnTo>
                  <a:lnTo>
                    <a:pt x="8477" y="567"/>
                  </a:lnTo>
                  <a:lnTo>
                    <a:pt x="8443" y="516"/>
                  </a:lnTo>
                  <a:lnTo>
                    <a:pt x="8116" y="120"/>
                  </a:lnTo>
                  <a:lnTo>
                    <a:pt x="7428" y="120"/>
                  </a:lnTo>
                  <a:lnTo>
                    <a:pt x="6517" y="516"/>
                  </a:lnTo>
                  <a:lnTo>
                    <a:pt x="5400" y="138"/>
                  </a:lnTo>
                  <a:lnTo>
                    <a:pt x="5314" y="1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9"/>
            <p:cNvSpPr/>
            <p:nvPr/>
          </p:nvSpPr>
          <p:spPr>
            <a:xfrm>
              <a:off x="8356171" y="3262977"/>
              <a:ext cx="424182" cy="40968"/>
            </a:xfrm>
            <a:custGeom>
              <a:avLst/>
              <a:gdLst/>
              <a:ahLst/>
              <a:cxnLst/>
              <a:rect l="l" t="t" r="r" b="b"/>
              <a:pathLst>
                <a:path w="5881" h="568" extrusionOk="0">
                  <a:moveTo>
                    <a:pt x="2923" y="0"/>
                  </a:moveTo>
                  <a:lnTo>
                    <a:pt x="1719" y="172"/>
                  </a:lnTo>
                  <a:lnTo>
                    <a:pt x="309" y="361"/>
                  </a:lnTo>
                  <a:lnTo>
                    <a:pt x="0" y="568"/>
                  </a:lnTo>
                  <a:lnTo>
                    <a:pt x="5880" y="568"/>
                  </a:lnTo>
                  <a:lnTo>
                    <a:pt x="5278" y="276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9"/>
            <p:cNvSpPr/>
            <p:nvPr/>
          </p:nvSpPr>
          <p:spPr>
            <a:xfrm>
              <a:off x="8993562" y="3262977"/>
              <a:ext cx="483687" cy="38516"/>
            </a:xfrm>
            <a:custGeom>
              <a:avLst/>
              <a:gdLst/>
              <a:ahLst/>
              <a:cxnLst/>
              <a:rect l="l" t="t" r="r" b="b"/>
              <a:pathLst>
                <a:path w="6706" h="534" extrusionOk="0">
                  <a:moveTo>
                    <a:pt x="997" y="0"/>
                  </a:moveTo>
                  <a:lnTo>
                    <a:pt x="0" y="533"/>
                  </a:lnTo>
                  <a:lnTo>
                    <a:pt x="6706" y="533"/>
                  </a:lnTo>
                  <a:lnTo>
                    <a:pt x="4900" y="27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9"/>
            <p:cNvSpPr/>
            <p:nvPr/>
          </p:nvSpPr>
          <p:spPr>
            <a:xfrm>
              <a:off x="6336024" y="3033539"/>
              <a:ext cx="72" cy="1298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9"/>
            <p:cNvSpPr/>
            <p:nvPr/>
          </p:nvSpPr>
          <p:spPr>
            <a:xfrm>
              <a:off x="6336024" y="3021133"/>
              <a:ext cx="2524" cy="8800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5" y="1"/>
                  </a:moveTo>
                  <a:cubicBezTo>
                    <a:pt x="35" y="35"/>
                    <a:pt x="18" y="87"/>
                    <a:pt x="0" y="121"/>
                  </a:cubicBezTo>
                  <a:lnTo>
                    <a:pt x="18" y="70"/>
                  </a:lnTo>
                  <a:cubicBezTo>
                    <a:pt x="35" y="52"/>
                    <a:pt x="35" y="18"/>
                    <a:pt x="35" y="1"/>
                  </a:cubicBezTo>
                  <a:close/>
                </a:path>
              </a:pathLst>
            </a:custGeom>
            <a:solidFill>
              <a:srgbClr val="82C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39"/>
          <p:cNvGrpSpPr/>
          <p:nvPr/>
        </p:nvGrpSpPr>
        <p:grpSpPr>
          <a:xfrm rot="-5400000">
            <a:off x="2760234" y="1347227"/>
            <a:ext cx="1416145" cy="5928416"/>
            <a:chOff x="5302750" y="248009"/>
            <a:chExt cx="889650" cy="3724347"/>
          </a:xfrm>
        </p:grpSpPr>
        <p:sp>
          <p:nvSpPr>
            <p:cNvPr id="1415" name="Google Shape;1415;p39"/>
            <p:cNvSpPr/>
            <p:nvPr/>
          </p:nvSpPr>
          <p:spPr>
            <a:xfrm>
              <a:off x="5964250" y="1724325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2" y="195"/>
                    <a:pt x="388" y="1502"/>
                    <a:pt x="268" y="1983"/>
                  </a:cubicBezTo>
                  <a:cubicBezTo>
                    <a:pt x="165" y="2447"/>
                    <a:pt x="10" y="3204"/>
                    <a:pt x="10" y="3204"/>
                  </a:cubicBezTo>
                  <a:cubicBezTo>
                    <a:pt x="10" y="3204"/>
                    <a:pt x="182" y="3204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2"/>
                    <a:pt x="216" y="4184"/>
                  </a:cubicBezTo>
                  <a:cubicBezTo>
                    <a:pt x="216" y="4476"/>
                    <a:pt x="27" y="4872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400" y="5007"/>
                    <a:pt x="405" y="5009"/>
                  </a:cubicBezTo>
                  <a:cubicBezTo>
                    <a:pt x="491" y="5026"/>
                    <a:pt x="1076" y="6660"/>
                    <a:pt x="1093" y="6883"/>
                  </a:cubicBezTo>
                  <a:cubicBezTo>
                    <a:pt x="1093" y="7124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1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9"/>
                  </a:cubicBezTo>
                  <a:cubicBezTo>
                    <a:pt x="2400" y="8224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95" y="6023"/>
                  </a:cubicBezTo>
                  <a:cubicBezTo>
                    <a:pt x="2159" y="5095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30" y="4287"/>
                  </a:cubicBezTo>
                  <a:cubicBezTo>
                    <a:pt x="2881" y="4235"/>
                    <a:pt x="2451" y="3737"/>
                    <a:pt x="2434" y="3634"/>
                  </a:cubicBezTo>
                  <a:cubicBezTo>
                    <a:pt x="2417" y="3548"/>
                    <a:pt x="2434" y="3290"/>
                    <a:pt x="2434" y="3204"/>
                  </a:cubicBezTo>
                  <a:cubicBezTo>
                    <a:pt x="2434" y="3182"/>
                    <a:pt x="2468" y="3174"/>
                    <a:pt x="2521" y="3174"/>
                  </a:cubicBezTo>
                  <a:cubicBezTo>
                    <a:pt x="2677" y="3174"/>
                    <a:pt x="2999" y="3243"/>
                    <a:pt x="3132" y="3243"/>
                  </a:cubicBezTo>
                  <a:cubicBezTo>
                    <a:pt x="3171" y="3243"/>
                    <a:pt x="3194" y="3237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50" y="745"/>
                  </a:cubicBezTo>
                  <a:cubicBezTo>
                    <a:pt x="1607" y="261"/>
                    <a:pt x="1386" y="19"/>
                    <a:pt x="1260" y="19"/>
                  </a:cubicBezTo>
                  <a:cubicBezTo>
                    <a:pt x="1225" y="19"/>
                    <a:pt x="1198" y="37"/>
                    <a:pt x="1179" y="75"/>
                  </a:cubicBezTo>
                  <a:cubicBezTo>
                    <a:pt x="1179" y="75"/>
                    <a:pt x="1130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9"/>
            <p:cNvSpPr/>
            <p:nvPr/>
          </p:nvSpPr>
          <p:spPr>
            <a:xfrm>
              <a:off x="5600600" y="248009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9" y="0"/>
                    <a:pt x="993" y="15"/>
                    <a:pt x="956" y="57"/>
                  </a:cubicBezTo>
                  <a:cubicBezTo>
                    <a:pt x="853" y="177"/>
                    <a:pt x="372" y="1501"/>
                    <a:pt x="269" y="1966"/>
                  </a:cubicBezTo>
                  <a:cubicBezTo>
                    <a:pt x="165" y="2447"/>
                    <a:pt x="11" y="3186"/>
                    <a:pt x="11" y="3186"/>
                  </a:cubicBezTo>
                  <a:cubicBezTo>
                    <a:pt x="11" y="3186"/>
                    <a:pt x="183" y="3186"/>
                    <a:pt x="234" y="3083"/>
                  </a:cubicBezTo>
                  <a:lnTo>
                    <a:pt x="234" y="3083"/>
                  </a:lnTo>
                  <a:cubicBezTo>
                    <a:pt x="234" y="3083"/>
                    <a:pt x="234" y="3891"/>
                    <a:pt x="217" y="4183"/>
                  </a:cubicBezTo>
                  <a:cubicBezTo>
                    <a:pt x="217" y="4459"/>
                    <a:pt x="28" y="4854"/>
                    <a:pt x="11" y="5026"/>
                  </a:cubicBezTo>
                  <a:cubicBezTo>
                    <a:pt x="1" y="5080"/>
                    <a:pt x="22" y="5099"/>
                    <a:pt x="59" y="5099"/>
                  </a:cubicBezTo>
                  <a:cubicBezTo>
                    <a:pt x="147" y="5099"/>
                    <a:pt x="326" y="4991"/>
                    <a:pt x="396" y="4991"/>
                  </a:cubicBezTo>
                  <a:cubicBezTo>
                    <a:pt x="400" y="4991"/>
                    <a:pt x="403" y="4991"/>
                    <a:pt x="406" y="4992"/>
                  </a:cubicBezTo>
                  <a:cubicBezTo>
                    <a:pt x="492" y="5026"/>
                    <a:pt x="1077" y="6642"/>
                    <a:pt x="1077" y="6883"/>
                  </a:cubicBezTo>
                  <a:cubicBezTo>
                    <a:pt x="1094" y="7106"/>
                    <a:pt x="509" y="8035"/>
                    <a:pt x="475" y="8207"/>
                  </a:cubicBezTo>
                  <a:cubicBezTo>
                    <a:pt x="465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6" y="8035"/>
                  </a:cubicBezTo>
                  <a:cubicBezTo>
                    <a:pt x="1275" y="8034"/>
                    <a:pt x="1285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1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14" y="6969"/>
                    <a:pt x="1696" y="6023"/>
                  </a:cubicBezTo>
                  <a:cubicBezTo>
                    <a:pt x="2160" y="5078"/>
                    <a:pt x="2314" y="4355"/>
                    <a:pt x="2314" y="4355"/>
                  </a:cubicBezTo>
                  <a:cubicBezTo>
                    <a:pt x="2314" y="4355"/>
                    <a:pt x="2762" y="4355"/>
                    <a:pt x="2830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8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1" y="3163"/>
                  </a:cubicBezTo>
                  <a:cubicBezTo>
                    <a:pt x="2658" y="3163"/>
                    <a:pt x="2982" y="3226"/>
                    <a:pt x="3124" y="3226"/>
                  </a:cubicBezTo>
                  <a:cubicBezTo>
                    <a:pt x="3168" y="3226"/>
                    <a:pt x="3195" y="3220"/>
                    <a:pt x="3191" y="3203"/>
                  </a:cubicBezTo>
                  <a:cubicBezTo>
                    <a:pt x="3105" y="2877"/>
                    <a:pt x="2400" y="2395"/>
                    <a:pt x="2366" y="2155"/>
                  </a:cubicBezTo>
                  <a:cubicBezTo>
                    <a:pt x="2332" y="1931"/>
                    <a:pt x="2160" y="1347"/>
                    <a:pt x="1850" y="745"/>
                  </a:cubicBezTo>
                  <a:cubicBezTo>
                    <a:pt x="1610" y="264"/>
                    <a:pt x="1390" y="11"/>
                    <a:pt x="1264" y="11"/>
                  </a:cubicBezTo>
                  <a:cubicBezTo>
                    <a:pt x="1227" y="11"/>
                    <a:pt x="1199" y="32"/>
                    <a:pt x="1180" y="74"/>
                  </a:cubicBezTo>
                  <a:cubicBezTo>
                    <a:pt x="1180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9"/>
            <p:cNvSpPr/>
            <p:nvPr/>
          </p:nvSpPr>
          <p:spPr>
            <a:xfrm>
              <a:off x="5775125" y="1896025"/>
              <a:ext cx="79850" cy="206775"/>
            </a:xfrm>
            <a:custGeom>
              <a:avLst/>
              <a:gdLst/>
              <a:ahLst/>
              <a:cxnLst/>
              <a:rect l="l" t="t" r="r" b="b"/>
              <a:pathLst>
                <a:path w="3194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2" y="187"/>
                    <a:pt x="371" y="1494"/>
                    <a:pt x="268" y="1975"/>
                  </a:cubicBezTo>
                  <a:cubicBezTo>
                    <a:pt x="165" y="2439"/>
                    <a:pt x="10" y="3196"/>
                    <a:pt x="10" y="3196"/>
                  </a:cubicBezTo>
                  <a:cubicBezTo>
                    <a:pt x="10" y="3196"/>
                    <a:pt x="182" y="3196"/>
                    <a:pt x="234" y="3076"/>
                  </a:cubicBezTo>
                  <a:lnTo>
                    <a:pt x="234" y="3076"/>
                  </a:lnTo>
                  <a:cubicBezTo>
                    <a:pt x="234" y="3076"/>
                    <a:pt x="234" y="3884"/>
                    <a:pt x="216" y="4176"/>
                  </a:cubicBezTo>
                  <a:cubicBezTo>
                    <a:pt x="216" y="4468"/>
                    <a:pt x="27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4" y="4998"/>
                  </a:cubicBezTo>
                  <a:cubicBezTo>
                    <a:pt x="392" y="4998"/>
                    <a:pt x="400" y="4999"/>
                    <a:pt x="405" y="5001"/>
                  </a:cubicBezTo>
                  <a:cubicBezTo>
                    <a:pt x="491" y="5036"/>
                    <a:pt x="1076" y="6652"/>
                    <a:pt x="1076" y="6875"/>
                  </a:cubicBezTo>
                  <a:cubicBezTo>
                    <a:pt x="1093" y="7116"/>
                    <a:pt x="509" y="8044"/>
                    <a:pt x="474" y="8216"/>
                  </a:cubicBezTo>
                  <a:cubicBezTo>
                    <a:pt x="464" y="8251"/>
                    <a:pt x="476" y="8264"/>
                    <a:pt x="505" y="8264"/>
                  </a:cubicBezTo>
                  <a:cubicBezTo>
                    <a:pt x="621" y="8264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5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5" y="7150"/>
                  </a:lnTo>
                  <a:cubicBezTo>
                    <a:pt x="1385" y="7150"/>
                    <a:pt x="1214" y="6961"/>
                    <a:pt x="1695" y="6033"/>
                  </a:cubicBezTo>
                  <a:cubicBezTo>
                    <a:pt x="2159" y="5087"/>
                    <a:pt x="2314" y="4365"/>
                    <a:pt x="2314" y="4365"/>
                  </a:cubicBezTo>
                  <a:cubicBezTo>
                    <a:pt x="2314" y="4365"/>
                    <a:pt x="2761" y="4348"/>
                    <a:pt x="2830" y="4279"/>
                  </a:cubicBezTo>
                  <a:cubicBezTo>
                    <a:pt x="2881" y="4227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8" y="3166"/>
                    <a:pt x="2522" y="3166"/>
                  </a:cubicBezTo>
                  <a:cubicBezTo>
                    <a:pt x="2677" y="3166"/>
                    <a:pt x="2999" y="3235"/>
                    <a:pt x="3132" y="3235"/>
                  </a:cubicBezTo>
                  <a:cubicBezTo>
                    <a:pt x="3171" y="3235"/>
                    <a:pt x="3194" y="3229"/>
                    <a:pt x="3191" y="3213"/>
                  </a:cubicBezTo>
                  <a:cubicBezTo>
                    <a:pt x="3105" y="2886"/>
                    <a:pt x="2400" y="2388"/>
                    <a:pt x="2365" y="2164"/>
                  </a:cubicBezTo>
                  <a:cubicBezTo>
                    <a:pt x="2331" y="1941"/>
                    <a:pt x="2159" y="1356"/>
                    <a:pt x="1850" y="737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8" y="29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9"/>
            <p:cNvSpPr/>
            <p:nvPr/>
          </p:nvSpPr>
          <p:spPr>
            <a:xfrm>
              <a:off x="5540575" y="1134685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3" y="1"/>
                  </a:moveTo>
                  <a:cubicBezTo>
                    <a:pt x="1032" y="1"/>
                    <a:pt x="999" y="15"/>
                    <a:pt x="967" y="57"/>
                  </a:cubicBezTo>
                  <a:cubicBezTo>
                    <a:pt x="847" y="178"/>
                    <a:pt x="383" y="1502"/>
                    <a:pt x="280" y="1966"/>
                  </a:cubicBezTo>
                  <a:cubicBezTo>
                    <a:pt x="159" y="2447"/>
                    <a:pt x="22" y="3187"/>
                    <a:pt x="22" y="3187"/>
                  </a:cubicBezTo>
                  <a:cubicBezTo>
                    <a:pt x="22" y="3187"/>
                    <a:pt x="194" y="3187"/>
                    <a:pt x="245" y="3083"/>
                  </a:cubicBezTo>
                  <a:lnTo>
                    <a:pt x="245" y="3083"/>
                  </a:lnTo>
                  <a:cubicBezTo>
                    <a:pt x="245" y="3084"/>
                    <a:pt x="245" y="3892"/>
                    <a:pt x="228" y="4184"/>
                  </a:cubicBezTo>
                  <a:cubicBezTo>
                    <a:pt x="228" y="4459"/>
                    <a:pt x="39" y="4854"/>
                    <a:pt x="5" y="5043"/>
                  </a:cubicBezTo>
                  <a:cubicBezTo>
                    <a:pt x="0" y="5089"/>
                    <a:pt x="20" y="5106"/>
                    <a:pt x="53" y="5106"/>
                  </a:cubicBezTo>
                  <a:cubicBezTo>
                    <a:pt x="141" y="5106"/>
                    <a:pt x="323" y="4991"/>
                    <a:pt x="406" y="4991"/>
                  </a:cubicBezTo>
                  <a:cubicBezTo>
                    <a:pt x="410" y="4991"/>
                    <a:pt x="414" y="4991"/>
                    <a:pt x="417" y="4992"/>
                  </a:cubicBezTo>
                  <a:cubicBezTo>
                    <a:pt x="503" y="5026"/>
                    <a:pt x="1088" y="6642"/>
                    <a:pt x="1088" y="6883"/>
                  </a:cubicBezTo>
                  <a:cubicBezTo>
                    <a:pt x="1105" y="7107"/>
                    <a:pt x="520" y="8052"/>
                    <a:pt x="469" y="8207"/>
                  </a:cubicBezTo>
                  <a:cubicBezTo>
                    <a:pt x="462" y="8243"/>
                    <a:pt x="478" y="8257"/>
                    <a:pt x="512" y="8257"/>
                  </a:cubicBezTo>
                  <a:cubicBezTo>
                    <a:pt x="639" y="8257"/>
                    <a:pt x="1014" y="8049"/>
                    <a:pt x="1260" y="8035"/>
                  </a:cubicBezTo>
                  <a:cubicBezTo>
                    <a:pt x="1558" y="8035"/>
                    <a:pt x="2044" y="8265"/>
                    <a:pt x="2230" y="8265"/>
                  </a:cubicBezTo>
                  <a:cubicBezTo>
                    <a:pt x="2247" y="8265"/>
                    <a:pt x="2262" y="8263"/>
                    <a:pt x="2274" y="8259"/>
                  </a:cubicBezTo>
                  <a:cubicBezTo>
                    <a:pt x="2412" y="8207"/>
                    <a:pt x="1380" y="7141"/>
                    <a:pt x="1380" y="7141"/>
                  </a:cubicBezTo>
                  <a:cubicBezTo>
                    <a:pt x="1380" y="7141"/>
                    <a:pt x="1225" y="6969"/>
                    <a:pt x="1689" y="6023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1" y="4287"/>
                  </a:cubicBezTo>
                  <a:cubicBezTo>
                    <a:pt x="2893" y="4235"/>
                    <a:pt x="2463" y="3720"/>
                    <a:pt x="2446" y="3634"/>
                  </a:cubicBezTo>
                  <a:cubicBezTo>
                    <a:pt x="2429" y="3548"/>
                    <a:pt x="2446" y="3290"/>
                    <a:pt x="2446" y="3187"/>
                  </a:cubicBezTo>
                  <a:cubicBezTo>
                    <a:pt x="2446" y="3171"/>
                    <a:pt x="2471" y="3165"/>
                    <a:pt x="2513" y="3165"/>
                  </a:cubicBezTo>
                  <a:cubicBezTo>
                    <a:pt x="2652" y="3165"/>
                    <a:pt x="2974" y="3233"/>
                    <a:pt x="3124" y="3233"/>
                  </a:cubicBezTo>
                  <a:cubicBezTo>
                    <a:pt x="3175" y="3233"/>
                    <a:pt x="3206" y="3225"/>
                    <a:pt x="3202" y="3204"/>
                  </a:cubicBezTo>
                  <a:cubicBezTo>
                    <a:pt x="3117" y="2877"/>
                    <a:pt x="2394" y="2396"/>
                    <a:pt x="2377" y="2172"/>
                  </a:cubicBezTo>
                  <a:cubicBezTo>
                    <a:pt x="2343" y="1949"/>
                    <a:pt x="2171" y="1364"/>
                    <a:pt x="1861" y="745"/>
                  </a:cubicBezTo>
                  <a:cubicBezTo>
                    <a:pt x="1619" y="261"/>
                    <a:pt x="1398" y="19"/>
                    <a:pt x="1272" y="19"/>
                  </a:cubicBezTo>
                  <a:cubicBezTo>
                    <a:pt x="1237" y="19"/>
                    <a:pt x="1210" y="37"/>
                    <a:pt x="1191" y="75"/>
                  </a:cubicBezTo>
                  <a:cubicBezTo>
                    <a:pt x="1191" y="75"/>
                    <a:pt x="1133" y="1"/>
                    <a:pt x="1063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9"/>
            <p:cNvSpPr/>
            <p:nvPr/>
          </p:nvSpPr>
          <p:spPr>
            <a:xfrm>
              <a:off x="5568375" y="2766425"/>
              <a:ext cx="79950" cy="206775"/>
            </a:xfrm>
            <a:custGeom>
              <a:avLst/>
              <a:gdLst/>
              <a:ahLst/>
              <a:cxnLst/>
              <a:rect l="l" t="t" r="r" b="b"/>
              <a:pathLst>
                <a:path w="3198" h="8271" extrusionOk="0">
                  <a:moveTo>
                    <a:pt x="1058" y="0"/>
                  </a:moveTo>
                  <a:cubicBezTo>
                    <a:pt x="1027" y="0"/>
                    <a:pt x="992" y="13"/>
                    <a:pt x="956" y="50"/>
                  </a:cubicBezTo>
                  <a:cubicBezTo>
                    <a:pt x="853" y="187"/>
                    <a:pt x="388" y="1494"/>
                    <a:pt x="268" y="1975"/>
                  </a:cubicBezTo>
                  <a:cubicBezTo>
                    <a:pt x="165" y="2457"/>
                    <a:pt x="10" y="3196"/>
                    <a:pt x="10" y="3196"/>
                  </a:cubicBezTo>
                  <a:cubicBezTo>
                    <a:pt x="10" y="3196"/>
                    <a:pt x="182" y="3196"/>
                    <a:pt x="251" y="3076"/>
                  </a:cubicBezTo>
                  <a:lnTo>
                    <a:pt x="251" y="3076"/>
                  </a:lnTo>
                  <a:cubicBezTo>
                    <a:pt x="251" y="3076"/>
                    <a:pt x="234" y="3901"/>
                    <a:pt x="216" y="4176"/>
                  </a:cubicBezTo>
                  <a:cubicBezTo>
                    <a:pt x="216" y="4468"/>
                    <a:pt x="45" y="4864"/>
                    <a:pt x="10" y="5036"/>
                  </a:cubicBezTo>
                  <a:cubicBezTo>
                    <a:pt x="1" y="5082"/>
                    <a:pt x="19" y="5098"/>
                    <a:pt x="52" y="5098"/>
                  </a:cubicBezTo>
                  <a:cubicBezTo>
                    <a:pt x="133" y="5098"/>
                    <a:pt x="306" y="4998"/>
                    <a:pt x="385" y="4998"/>
                  </a:cubicBezTo>
                  <a:cubicBezTo>
                    <a:pt x="393" y="4998"/>
                    <a:pt x="400" y="4999"/>
                    <a:pt x="406" y="5001"/>
                  </a:cubicBezTo>
                  <a:cubicBezTo>
                    <a:pt x="509" y="5036"/>
                    <a:pt x="1076" y="6652"/>
                    <a:pt x="1093" y="6875"/>
                  </a:cubicBezTo>
                  <a:cubicBezTo>
                    <a:pt x="1093" y="7116"/>
                    <a:pt x="526" y="8044"/>
                    <a:pt x="474" y="8216"/>
                  </a:cubicBezTo>
                  <a:cubicBezTo>
                    <a:pt x="464" y="8251"/>
                    <a:pt x="476" y="8265"/>
                    <a:pt x="505" y="8265"/>
                  </a:cubicBezTo>
                  <a:cubicBezTo>
                    <a:pt x="622" y="8265"/>
                    <a:pt x="1004" y="8044"/>
                    <a:pt x="1265" y="8044"/>
                  </a:cubicBezTo>
                  <a:cubicBezTo>
                    <a:pt x="1275" y="8044"/>
                    <a:pt x="1285" y="8044"/>
                    <a:pt x="1296" y="8044"/>
                  </a:cubicBezTo>
                  <a:cubicBezTo>
                    <a:pt x="1605" y="8044"/>
                    <a:pt x="2083" y="8271"/>
                    <a:pt x="2237" y="8271"/>
                  </a:cubicBezTo>
                  <a:cubicBezTo>
                    <a:pt x="2247" y="8271"/>
                    <a:pt x="2255" y="8270"/>
                    <a:pt x="2262" y="8268"/>
                  </a:cubicBezTo>
                  <a:cubicBezTo>
                    <a:pt x="2400" y="8216"/>
                    <a:pt x="1368" y="7150"/>
                    <a:pt x="1368" y="7150"/>
                  </a:cubicBezTo>
                  <a:lnTo>
                    <a:pt x="1386" y="7150"/>
                  </a:lnTo>
                  <a:cubicBezTo>
                    <a:pt x="1386" y="7150"/>
                    <a:pt x="1231" y="6961"/>
                    <a:pt x="1695" y="6033"/>
                  </a:cubicBezTo>
                  <a:cubicBezTo>
                    <a:pt x="2159" y="5087"/>
                    <a:pt x="2331" y="4365"/>
                    <a:pt x="2331" y="4365"/>
                  </a:cubicBezTo>
                  <a:cubicBezTo>
                    <a:pt x="2331" y="4365"/>
                    <a:pt x="2778" y="4365"/>
                    <a:pt x="2847" y="4279"/>
                  </a:cubicBezTo>
                  <a:cubicBezTo>
                    <a:pt x="2881" y="4228"/>
                    <a:pt x="2452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4"/>
                    <a:pt x="2469" y="3166"/>
                    <a:pt x="2523" y="3166"/>
                  </a:cubicBezTo>
                  <a:cubicBezTo>
                    <a:pt x="2682" y="3166"/>
                    <a:pt x="3009" y="3235"/>
                    <a:pt x="3138" y="3235"/>
                  </a:cubicBezTo>
                  <a:cubicBezTo>
                    <a:pt x="3176" y="3235"/>
                    <a:pt x="3197" y="3229"/>
                    <a:pt x="3191" y="3213"/>
                  </a:cubicBezTo>
                  <a:cubicBezTo>
                    <a:pt x="3105" y="2887"/>
                    <a:pt x="2400" y="2388"/>
                    <a:pt x="2366" y="2164"/>
                  </a:cubicBezTo>
                  <a:cubicBezTo>
                    <a:pt x="2348" y="1941"/>
                    <a:pt x="2159" y="1356"/>
                    <a:pt x="1850" y="737"/>
                  </a:cubicBezTo>
                  <a:cubicBezTo>
                    <a:pt x="1619" y="263"/>
                    <a:pt x="1399" y="13"/>
                    <a:pt x="1266" y="13"/>
                  </a:cubicBezTo>
                  <a:cubicBezTo>
                    <a:pt x="1230" y="13"/>
                    <a:pt x="1201" y="31"/>
                    <a:pt x="1179" y="67"/>
                  </a:cubicBezTo>
                  <a:cubicBezTo>
                    <a:pt x="1179" y="67"/>
                    <a:pt x="1129" y="0"/>
                    <a:pt x="1058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9"/>
            <p:cNvSpPr/>
            <p:nvPr/>
          </p:nvSpPr>
          <p:spPr>
            <a:xfrm>
              <a:off x="5302750" y="3765706"/>
              <a:ext cx="79850" cy="206650"/>
            </a:xfrm>
            <a:custGeom>
              <a:avLst/>
              <a:gdLst/>
              <a:ahLst/>
              <a:cxnLst/>
              <a:rect l="l" t="t" r="r" b="b"/>
              <a:pathLst>
                <a:path w="3194" h="8266" extrusionOk="0">
                  <a:moveTo>
                    <a:pt x="1059" y="0"/>
                  </a:moveTo>
                  <a:cubicBezTo>
                    <a:pt x="1028" y="0"/>
                    <a:pt x="992" y="15"/>
                    <a:pt x="955" y="57"/>
                  </a:cubicBezTo>
                  <a:cubicBezTo>
                    <a:pt x="852" y="178"/>
                    <a:pt x="388" y="1502"/>
                    <a:pt x="268" y="1966"/>
                  </a:cubicBezTo>
                  <a:cubicBezTo>
                    <a:pt x="165" y="2447"/>
                    <a:pt x="10" y="3187"/>
                    <a:pt x="10" y="3187"/>
                  </a:cubicBezTo>
                  <a:cubicBezTo>
                    <a:pt x="10" y="3187"/>
                    <a:pt x="182" y="3187"/>
                    <a:pt x="233" y="3083"/>
                  </a:cubicBezTo>
                  <a:lnTo>
                    <a:pt x="233" y="3083"/>
                  </a:lnTo>
                  <a:cubicBezTo>
                    <a:pt x="233" y="3084"/>
                    <a:pt x="233" y="3891"/>
                    <a:pt x="216" y="4184"/>
                  </a:cubicBezTo>
                  <a:cubicBezTo>
                    <a:pt x="216" y="4476"/>
                    <a:pt x="27" y="4854"/>
                    <a:pt x="10" y="5043"/>
                  </a:cubicBezTo>
                  <a:cubicBezTo>
                    <a:pt x="1" y="5090"/>
                    <a:pt x="19" y="5106"/>
                    <a:pt x="52" y="5106"/>
                  </a:cubicBezTo>
                  <a:cubicBezTo>
                    <a:pt x="133" y="5106"/>
                    <a:pt x="306" y="5006"/>
                    <a:pt x="384" y="5006"/>
                  </a:cubicBezTo>
                  <a:cubicBezTo>
                    <a:pt x="392" y="5006"/>
                    <a:pt x="399" y="5007"/>
                    <a:pt x="405" y="5009"/>
                  </a:cubicBezTo>
                  <a:cubicBezTo>
                    <a:pt x="491" y="5026"/>
                    <a:pt x="1076" y="6642"/>
                    <a:pt x="1076" y="6883"/>
                  </a:cubicBezTo>
                  <a:cubicBezTo>
                    <a:pt x="1093" y="7107"/>
                    <a:pt x="526" y="8052"/>
                    <a:pt x="474" y="8224"/>
                  </a:cubicBezTo>
                  <a:cubicBezTo>
                    <a:pt x="464" y="8254"/>
                    <a:pt x="475" y="8266"/>
                    <a:pt x="501" y="8266"/>
                  </a:cubicBezTo>
                  <a:cubicBezTo>
                    <a:pt x="612" y="8266"/>
                    <a:pt x="1000" y="8049"/>
                    <a:pt x="1265" y="8035"/>
                  </a:cubicBezTo>
                  <a:cubicBezTo>
                    <a:pt x="1564" y="8035"/>
                    <a:pt x="2049" y="8265"/>
                    <a:pt x="2222" y="8265"/>
                  </a:cubicBezTo>
                  <a:cubicBezTo>
                    <a:pt x="2238" y="8265"/>
                    <a:pt x="2252" y="8263"/>
                    <a:pt x="2262" y="8258"/>
                  </a:cubicBezTo>
                  <a:cubicBezTo>
                    <a:pt x="2400" y="8207"/>
                    <a:pt x="1368" y="7141"/>
                    <a:pt x="1368" y="7141"/>
                  </a:cubicBezTo>
                  <a:lnTo>
                    <a:pt x="1385" y="7141"/>
                  </a:lnTo>
                  <a:cubicBezTo>
                    <a:pt x="1385" y="7141"/>
                    <a:pt x="1213" y="6969"/>
                    <a:pt x="1678" y="6023"/>
                  </a:cubicBezTo>
                  <a:cubicBezTo>
                    <a:pt x="2159" y="5078"/>
                    <a:pt x="2314" y="4356"/>
                    <a:pt x="2314" y="4356"/>
                  </a:cubicBezTo>
                  <a:cubicBezTo>
                    <a:pt x="2314" y="4356"/>
                    <a:pt x="2761" y="4356"/>
                    <a:pt x="2829" y="4287"/>
                  </a:cubicBezTo>
                  <a:cubicBezTo>
                    <a:pt x="2881" y="4235"/>
                    <a:pt x="2451" y="3719"/>
                    <a:pt x="2434" y="3634"/>
                  </a:cubicBezTo>
                  <a:cubicBezTo>
                    <a:pt x="2417" y="3548"/>
                    <a:pt x="2434" y="3290"/>
                    <a:pt x="2434" y="3187"/>
                  </a:cubicBezTo>
                  <a:cubicBezTo>
                    <a:pt x="2434" y="3171"/>
                    <a:pt x="2459" y="3165"/>
                    <a:pt x="2500" y="3165"/>
                  </a:cubicBezTo>
                  <a:cubicBezTo>
                    <a:pt x="2645" y="3165"/>
                    <a:pt x="2994" y="3242"/>
                    <a:pt x="3133" y="3242"/>
                  </a:cubicBezTo>
                  <a:cubicBezTo>
                    <a:pt x="3171" y="3242"/>
                    <a:pt x="3194" y="3236"/>
                    <a:pt x="3191" y="3221"/>
                  </a:cubicBezTo>
                  <a:cubicBezTo>
                    <a:pt x="3105" y="2894"/>
                    <a:pt x="2400" y="2396"/>
                    <a:pt x="2365" y="2172"/>
                  </a:cubicBezTo>
                  <a:cubicBezTo>
                    <a:pt x="2331" y="1949"/>
                    <a:pt x="2159" y="1364"/>
                    <a:pt x="1849" y="745"/>
                  </a:cubicBezTo>
                  <a:cubicBezTo>
                    <a:pt x="1607" y="261"/>
                    <a:pt x="1386" y="18"/>
                    <a:pt x="1260" y="18"/>
                  </a:cubicBezTo>
                  <a:cubicBezTo>
                    <a:pt x="1225" y="18"/>
                    <a:pt x="1198" y="37"/>
                    <a:pt x="1179" y="75"/>
                  </a:cubicBezTo>
                  <a:cubicBezTo>
                    <a:pt x="1179" y="75"/>
                    <a:pt x="1129" y="0"/>
                    <a:pt x="1059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9"/>
            <p:cNvSpPr/>
            <p:nvPr/>
          </p:nvSpPr>
          <p:spPr>
            <a:xfrm>
              <a:off x="6112550" y="3525281"/>
              <a:ext cx="79850" cy="206700"/>
            </a:xfrm>
            <a:custGeom>
              <a:avLst/>
              <a:gdLst/>
              <a:ahLst/>
              <a:cxnLst/>
              <a:rect l="l" t="t" r="r" b="b"/>
              <a:pathLst>
                <a:path w="3194" h="8268" extrusionOk="0">
                  <a:moveTo>
                    <a:pt x="1043" y="0"/>
                  </a:moveTo>
                  <a:cubicBezTo>
                    <a:pt x="1014" y="0"/>
                    <a:pt x="984" y="12"/>
                    <a:pt x="955" y="46"/>
                  </a:cubicBezTo>
                  <a:cubicBezTo>
                    <a:pt x="852" y="184"/>
                    <a:pt x="371" y="1490"/>
                    <a:pt x="268" y="1972"/>
                  </a:cubicBezTo>
                  <a:cubicBezTo>
                    <a:pt x="147" y="2453"/>
                    <a:pt x="10" y="3193"/>
                    <a:pt x="10" y="3193"/>
                  </a:cubicBezTo>
                  <a:cubicBezTo>
                    <a:pt x="10" y="3193"/>
                    <a:pt x="182" y="3193"/>
                    <a:pt x="233" y="3072"/>
                  </a:cubicBezTo>
                  <a:lnTo>
                    <a:pt x="233" y="3072"/>
                  </a:lnTo>
                  <a:cubicBezTo>
                    <a:pt x="233" y="3072"/>
                    <a:pt x="233" y="3898"/>
                    <a:pt x="216" y="4173"/>
                  </a:cubicBezTo>
                  <a:cubicBezTo>
                    <a:pt x="216" y="4465"/>
                    <a:pt x="27" y="4860"/>
                    <a:pt x="10" y="5032"/>
                  </a:cubicBezTo>
                  <a:cubicBezTo>
                    <a:pt x="0" y="5078"/>
                    <a:pt x="17" y="5095"/>
                    <a:pt x="49" y="5095"/>
                  </a:cubicBezTo>
                  <a:cubicBezTo>
                    <a:pt x="126" y="5095"/>
                    <a:pt x="294" y="4994"/>
                    <a:pt x="381" y="4994"/>
                  </a:cubicBezTo>
                  <a:cubicBezTo>
                    <a:pt x="390" y="4994"/>
                    <a:pt x="398" y="4995"/>
                    <a:pt x="405" y="4998"/>
                  </a:cubicBezTo>
                  <a:cubicBezTo>
                    <a:pt x="491" y="5032"/>
                    <a:pt x="1076" y="6648"/>
                    <a:pt x="1076" y="6872"/>
                  </a:cubicBezTo>
                  <a:cubicBezTo>
                    <a:pt x="1093" y="7113"/>
                    <a:pt x="508" y="8041"/>
                    <a:pt x="474" y="8213"/>
                  </a:cubicBezTo>
                  <a:cubicBezTo>
                    <a:pt x="464" y="8247"/>
                    <a:pt x="476" y="8261"/>
                    <a:pt x="505" y="8261"/>
                  </a:cubicBezTo>
                  <a:cubicBezTo>
                    <a:pt x="621" y="8261"/>
                    <a:pt x="1003" y="8041"/>
                    <a:pt x="1265" y="8041"/>
                  </a:cubicBezTo>
                  <a:cubicBezTo>
                    <a:pt x="1274" y="8040"/>
                    <a:pt x="1284" y="8040"/>
                    <a:pt x="1294" y="8040"/>
                  </a:cubicBezTo>
                  <a:cubicBezTo>
                    <a:pt x="1588" y="8040"/>
                    <a:pt x="2066" y="8267"/>
                    <a:pt x="2233" y="8267"/>
                  </a:cubicBezTo>
                  <a:cubicBezTo>
                    <a:pt x="2244" y="8267"/>
                    <a:pt x="2254" y="8267"/>
                    <a:pt x="2262" y="8265"/>
                  </a:cubicBezTo>
                  <a:cubicBezTo>
                    <a:pt x="2399" y="8213"/>
                    <a:pt x="1368" y="7147"/>
                    <a:pt x="1368" y="7147"/>
                  </a:cubicBezTo>
                  <a:cubicBezTo>
                    <a:pt x="1368" y="7147"/>
                    <a:pt x="1213" y="6958"/>
                    <a:pt x="1677" y="6029"/>
                  </a:cubicBezTo>
                  <a:cubicBezTo>
                    <a:pt x="2142" y="5084"/>
                    <a:pt x="2313" y="4362"/>
                    <a:pt x="2313" y="4362"/>
                  </a:cubicBezTo>
                  <a:cubicBezTo>
                    <a:pt x="2313" y="4362"/>
                    <a:pt x="2761" y="4362"/>
                    <a:pt x="2829" y="4276"/>
                  </a:cubicBezTo>
                  <a:cubicBezTo>
                    <a:pt x="2881" y="4224"/>
                    <a:pt x="2451" y="3726"/>
                    <a:pt x="2434" y="3622"/>
                  </a:cubicBezTo>
                  <a:cubicBezTo>
                    <a:pt x="2399" y="3536"/>
                    <a:pt x="2434" y="3279"/>
                    <a:pt x="2434" y="3193"/>
                  </a:cubicBezTo>
                  <a:cubicBezTo>
                    <a:pt x="2434" y="3176"/>
                    <a:pt x="2463" y="3170"/>
                    <a:pt x="2510" y="3170"/>
                  </a:cubicBezTo>
                  <a:cubicBezTo>
                    <a:pt x="2657" y="3170"/>
                    <a:pt x="2981" y="3233"/>
                    <a:pt x="3123" y="3233"/>
                  </a:cubicBezTo>
                  <a:cubicBezTo>
                    <a:pt x="3167" y="3233"/>
                    <a:pt x="3194" y="3226"/>
                    <a:pt x="3190" y="3210"/>
                  </a:cubicBezTo>
                  <a:cubicBezTo>
                    <a:pt x="3104" y="2883"/>
                    <a:pt x="2382" y="2384"/>
                    <a:pt x="2365" y="2161"/>
                  </a:cubicBezTo>
                  <a:cubicBezTo>
                    <a:pt x="2331" y="1937"/>
                    <a:pt x="2159" y="1353"/>
                    <a:pt x="1849" y="751"/>
                  </a:cubicBezTo>
                  <a:cubicBezTo>
                    <a:pt x="1609" y="270"/>
                    <a:pt x="1389" y="18"/>
                    <a:pt x="1263" y="18"/>
                  </a:cubicBezTo>
                  <a:cubicBezTo>
                    <a:pt x="1226" y="18"/>
                    <a:pt x="1198" y="38"/>
                    <a:pt x="1179" y="81"/>
                  </a:cubicBezTo>
                  <a:cubicBezTo>
                    <a:pt x="1179" y="81"/>
                    <a:pt x="1116" y="0"/>
                    <a:pt x="104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9"/>
            <p:cNvSpPr/>
            <p:nvPr/>
          </p:nvSpPr>
          <p:spPr>
            <a:xfrm>
              <a:off x="5591600" y="1342910"/>
              <a:ext cx="79850" cy="206800"/>
            </a:xfrm>
            <a:custGeom>
              <a:avLst/>
              <a:gdLst/>
              <a:ahLst/>
              <a:cxnLst/>
              <a:rect l="l" t="t" r="r" b="b"/>
              <a:pathLst>
                <a:path w="3194" h="8272" extrusionOk="0">
                  <a:moveTo>
                    <a:pt x="1058" y="1"/>
                  </a:moveTo>
                  <a:cubicBezTo>
                    <a:pt x="1027" y="1"/>
                    <a:pt x="992" y="13"/>
                    <a:pt x="955" y="50"/>
                  </a:cubicBezTo>
                  <a:cubicBezTo>
                    <a:pt x="852" y="188"/>
                    <a:pt x="371" y="1494"/>
                    <a:pt x="267" y="1976"/>
                  </a:cubicBezTo>
                  <a:cubicBezTo>
                    <a:pt x="147" y="2440"/>
                    <a:pt x="10" y="3196"/>
                    <a:pt x="10" y="3196"/>
                  </a:cubicBezTo>
                  <a:cubicBezTo>
                    <a:pt x="10" y="3196"/>
                    <a:pt x="181" y="3196"/>
                    <a:pt x="233" y="3076"/>
                  </a:cubicBezTo>
                  <a:lnTo>
                    <a:pt x="233" y="3076"/>
                  </a:lnTo>
                  <a:cubicBezTo>
                    <a:pt x="233" y="3076"/>
                    <a:pt x="233" y="3884"/>
                    <a:pt x="216" y="4176"/>
                  </a:cubicBezTo>
                  <a:cubicBezTo>
                    <a:pt x="216" y="4469"/>
                    <a:pt x="27" y="4864"/>
                    <a:pt x="10" y="5036"/>
                  </a:cubicBezTo>
                  <a:cubicBezTo>
                    <a:pt x="0" y="5082"/>
                    <a:pt x="17" y="5099"/>
                    <a:pt x="49" y="5099"/>
                  </a:cubicBezTo>
                  <a:cubicBezTo>
                    <a:pt x="126" y="5099"/>
                    <a:pt x="294" y="4998"/>
                    <a:pt x="381" y="4998"/>
                  </a:cubicBezTo>
                  <a:cubicBezTo>
                    <a:pt x="390" y="4998"/>
                    <a:pt x="398" y="4999"/>
                    <a:pt x="405" y="5002"/>
                  </a:cubicBezTo>
                  <a:cubicBezTo>
                    <a:pt x="491" y="5036"/>
                    <a:pt x="1076" y="6652"/>
                    <a:pt x="1076" y="6876"/>
                  </a:cubicBezTo>
                  <a:cubicBezTo>
                    <a:pt x="1093" y="7116"/>
                    <a:pt x="508" y="8045"/>
                    <a:pt x="474" y="8217"/>
                  </a:cubicBezTo>
                  <a:cubicBezTo>
                    <a:pt x="463" y="8251"/>
                    <a:pt x="476" y="8265"/>
                    <a:pt x="505" y="8265"/>
                  </a:cubicBezTo>
                  <a:cubicBezTo>
                    <a:pt x="621" y="8265"/>
                    <a:pt x="1003" y="8045"/>
                    <a:pt x="1265" y="8045"/>
                  </a:cubicBezTo>
                  <a:cubicBezTo>
                    <a:pt x="1274" y="8044"/>
                    <a:pt x="1284" y="8044"/>
                    <a:pt x="1293" y="8044"/>
                  </a:cubicBezTo>
                  <a:cubicBezTo>
                    <a:pt x="1588" y="8044"/>
                    <a:pt x="2066" y="8271"/>
                    <a:pt x="2233" y="8271"/>
                  </a:cubicBezTo>
                  <a:cubicBezTo>
                    <a:pt x="2244" y="8271"/>
                    <a:pt x="2254" y="8270"/>
                    <a:pt x="2262" y="8268"/>
                  </a:cubicBezTo>
                  <a:cubicBezTo>
                    <a:pt x="2399" y="8217"/>
                    <a:pt x="1368" y="7151"/>
                    <a:pt x="1368" y="7151"/>
                  </a:cubicBezTo>
                  <a:cubicBezTo>
                    <a:pt x="1368" y="7151"/>
                    <a:pt x="1213" y="6962"/>
                    <a:pt x="1677" y="6033"/>
                  </a:cubicBezTo>
                  <a:cubicBezTo>
                    <a:pt x="2141" y="5088"/>
                    <a:pt x="2313" y="4365"/>
                    <a:pt x="2313" y="4365"/>
                  </a:cubicBezTo>
                  <a:cubicBezTo>
                    <a:pt x="2313" y="4365"/>
                    <a:pt x="2760" y="4348"/>
                    <a:pt x="2829" y="4279"/>
                  </a:cubicBezTo>
                  <a:cubicBezTo>
                    <a:pt x="2881" y="4228"/>
                    <a:pt x="2451" y="3729"/>
                    <a:pt x="2434" y="3626"/>
                  </a:cubicBezTo>
                  <a:cubicBezTo>
                    <a:pt x="2417" y="3540"/>
                    <a:pt x="2434" y="3282"/>
                    <a:pt x="2434" y="3196"/>
                  </a:cubicBezTo>
                  <a:cubicBezTo>
                    <a:pt x="2434" y="3175"/>
                    <a:pt x="2468" y="3167"/>
                    <a:pt x="2521" y="3167"/>
                  </a:cubicBezTo>
                  <a:cubicBezTo>
                    <a:pt x="2677" y="3167"/>
                    <a:pt x="2999" y="3235"/>
                    <a:pt x="3131" y="3235"/>
                  </a:cubicBezTo>
                  <a:cubicBezTo>
                    <a:pt x="3171" y="3235"/>
                    <a:pt x="3193" y="3229"/>
                    <a:pt x="3190" y="3213"/>
                  </a:cubicBezTo>
                  <a:cubicBezTo>
                    <a:pt x="3104" y="2887"/>
                    <a:pt x="2399" y="2388"/>
                    <a:pt x="2365" y="2165"/>
                  </a:cubicBezTo>
                  <a:cubicBezTo>
                    <a:pt x="2331" y="1941"/>
                    <a:pt x="2159" y="1357"/>
                    <a:pt x="1849" y="738"/>
                  </a:cubicBezTo>
                  <a:cubicBezTo>
                    <a:pt x="1607" y="253"/>
                    <a:pt x="1386" y="11"/>
                    <a:pt x="1260" y="11"/>
                  </a:cubicBezTo>
                  <a:cubicBezTo>
                    <a:pt x="1225" y="11"/>
                    <a:pt x="1197" y="30"/>
                    <a:pt x="1179" y="67"/>
                  </a:cubicBezTo>
                  <a:cubicBezTo>
                    <a:pt x="1179" y="67"/>
                    <a:pt x="1129" y="1"/>
                    <a:pt x="1058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9"/>
            <p:cNvSpPr/>
            <p:nvPr/>
          </p:nvSpPr>
          <p:spPr>
            <a:xfrm>
              <a:off x="5731825" y="1261685"/>
              <a:ext cx="79825" cy="206775"/>
            </a:xfrm>
            <a:custGeom>
              <a:avLst/>
              <a:gdLst/>
              <a:ahLst/>
              <a:cxnLst/>
              <a:rect l="l" t="t" r="r" b="b"/>
              <a:pathLst>
                <a:path w="3193" h="8271" extrusionOk="0">
                  <a:moveTo>
                    <a:pt x="1063" y="0"/>
                  </a:moveTo>
                  <a:cubicBezTo>
                    <a:pt x="1033" y="0"/>
                    <a:pt x="1000" y="13"/>
                    <a:pt x="968" y="49"/>
                  </a:cubicBezTo>
                  <a:cubicBezTo>
                    <a:pt x="848" y="187"/>
                    <a:pt x="384" y="1494"/>
                    <a:pt x="281" y="1975"/>
                  </a:cubicBezTo>
                  <a:cubicBezTo>
                    <a:pt x="160" y="2439"/>
                    <a:pt x="6" y="3196"/>
                    <a:pt x="6" y="3196"/>
                  </a:cubicBezTo>
                  <a:cubicBezTo>
                    <a:pt x="6" y="3196"/>
                    <a:pt x="195" y="3196"/>
                    <a:pt x="246" y="3075"/>
                  </a:cubicBezTo>
                  <a:lnTo>
                    <a:pt x="246" y="3075"/>
                  </a:lnTo>
                  <a:cubicBezTo>
                    <a:pt x="246" y="3076"/>
                    <a:pt x="229" y="3884"/>
                    <a:pt x="229" y="4176"/>
                  </a:cubicBezTo>
                  <a:cubicBezTo>
                    <a:pt x="212" y="4468"/>
                    <a:pt x="40" y="4864"/>
                    <a:pt x="6" y="5035"/>
                  </a:cubicBezTo>
                  <a:cubicBezTo>
                    <a:pt x="1" y="5082"/>
                    <a:pt x="21" y="5098"/>
                    <a:pt x="55" y="5098"/>
                  </a:cubicBezTo>
                  <a:cubicBezTo>
                    <a:pt x="139" y="5098"/>
                    <a:pt x="307" y="4998"/>
                    <a:pt x="394" y="4998"/>
                  </a:cubicBezTo>
                  <a:cubicBezTo>
                    <a:pt x="403" y="4998"/>
                    <a:pt x="411" y="4999"/>
                    <a:pt x="418" y="5001"/>
                  </a:cubicBezTo>
                  <a:cubicBezTo>
                    <a:pt x="504" y="5035"/>
                    <a:pt x="1089" y="6652"/>
                    <a:pt x="1089" y="6875"/>
                  </a:cubicBezTo>
                  <a:cubicBezTo>
                    <a:pt x="1089" y="7116"/>
                    <a:pt x="521" y="8044"/>
                    <a:pt x="470" y="8216"/>
                  </a:cubicBezTo>
                  <a:cubicBezTo>
                    <a:pt x="459" y="8251"/>
                    <a:pt x="472" y="8264"/>
                    <a:pt x="501" y="8264"/>
                  </a:cubicBezTo>
                  <a:cubicBezTo>
                    <a:pt x="617" y="8264"/>
                    <a:pt x="999" y="8044"/>
                    <a:pt x="1261" y="8044"/>
                  </a:cubicBezTo>
                  <a:cubicBezTo>
                    <a:pt x="1271" y="8044"/>
                    <a:pt x="1281" y="8043"/>
                    <a:pt x="1291" y="8043"/>
                  </a:cubicBezTo>
                  <a:cubicBezTo>
                    <a:pt x="1600" y="8043"/>
                    <a:pt x="2079" y="8271"/>
                    <a:pt x="2247" y="8271"/>
                  </a:cubicBezTo>
                  <a:cubicBezTo>
                    <a:pt x="2257" y="8271"/>
                    <a:pt x="2267" y="8270"/>
                    <a:pt x="2275" y="8268"/>
                  </a:cubicBezTo>
                  <a:cubicBezTo>
                    <a:pt x="2395" y="8216"/>
                    <a:pt x="1381" y="7150"/>
                    <a:pt x="1381" y="7150"/>
                  </a:cubicBezTo>
                  <a:cubicBezTo>
                    <a:pt x="1381" y="7150"/>
                    <a:pt x="1226" y="6961"/>
                    <a:pt x="1690" y="6033"/>
                  </a:cubicBezTo>
                  <a:cubicBezTo>
                    <a:pt x="2155" y="5087"/>
                    <a:pt x="2327" y="4365"/>
                    <a:pt x="2327" y="4365"/>
                  </a:cubicBezTo>
                  <a:cubicBezTo>
                    <a:pt x="2327" y="4365"/>
                    <a:pt x="2774" y="4348"/>
                    <a:pt x="2842" y="4279"/>
                  </a:cubicBezTo>
                  <a:cubicBezTo>
                    <a:pt x="2894" y="4227"/>
                    <a:pt x="2464" y="3729"/>
                    <a:pt x="2430" y="3626"/>
                  </a:cubicBezTo>
                  <a:cubicBezTo>
                    <a:pt x="2413" y="3540"/>
                    <a:pt x="2430" y="3282"/>
                    <a:pt x="2430" y="3196"/>
                  </a:cubicBezTo>
                  <a:cubicBezTo>
                    <a:pt x="2430" y="3174"/>
                    <a:pt x="2464" y="3166"/>
                    <a:pt x="2519" y="3166"/>
                  </a:cubicBezTo>
                  <a:cubicBezTo>
                    <a:pt x="2678" y="3166"/>
                    <a:pt x="3005" y="3235"/>
                    <a:pt x="3134" y="3235"/>
                  </a:cubicBezTo>
                  <a:cubicBezTo>
                    <a:pt x="3172" y="3235"/>
                    <a:pt x="3192" y="3229"/>
                    <a:pt x="3186" y="3213"/>
                  </a:cubicBezTo>
                  <a:cubicBezTo>
                    <a:pt x="3100" y="2886"/>
                    <a:pt x="2395" y="2388"/>
                    <a:pt x="2378" y="2164"/>
                  </a:cubicBezTo>
                  <a:cubicBezTo>
                    <a:pt x="2344" y="1941"/>
                    <a:pt x="2155" y="1356"/>
                    <a:pt x="1862" y="737"/>
                  </a:cubicBezTo>
                  <a:cubicBezTo>
                    <a:pt x="1620" y="253"/>
                    <a:pt x="1399" y="11"/>
                    <a:pt x="1273" y="11"/>
                  </a:cubicBezTo>
                  <a:cubicBezTo>
                    <a:pt x="1238" y="11"/>
                    <a:pt x="1211" y="29"/>
                    <a:pt x="1192" y="67"/>
                  </a:cubicBezTo>
                  <a:cubicBezTo>
                    <a:pt x="1192" y="67"/>
                    <a:pt x="1134" y="0"/>
                    <a:pt x="1063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9"/>
            <p:cNvSpPr/>
            <p:nvPr/>
          </p:nvSpPr>
          <p:spPr>
            <a:xfrm>
              <a:off x="5733425" y="2199725"/>
              <a:ext cx="79875" cy="206625"/>
            </a:xfrm>
            <a:custGeom>
              <a:avLst/>
              <a:gdLst/>
              <a:ahLst/>
              <a:cxnLst/>
              <a:rect l="l" t="t" r="r" b="b"/>
              <a:pathLst>
                <a:path w="3195" h="8265" extrusionOk="0">
                  <a:moveTo>
                    <a:pt x="1060" y="0"/>
                  </a:moveTo>
                  <a:cubicBezTo>
                    <a:pt x="1028" y="0"/>
                    <a:pt x="993" y="15"/>
                    <a:pt x="956" y="57"/>
                  </a:cubicBezTo>
                  <a:cubicBezTo>
                    <a:pt x="853" y="177"/>
                    <a:pt x="389" y="1501"/>
                    <a:pt x="268" y="1966"/>
                  </a:cubicBezTo>
                  <a:cubicBezTo>
                    <a:pt x="165" y="2447"/>
                    <a:pt x="10" y="3186"/>
                    <a:pt x="10" y="3186"/>
                  </a:cubicBezTo>
                  <a:cubicBezTo>
                    <a:pt x="10" y="3186"/>
                    <a:pt x="182" y="3186"/>
                    <a:pt x="251" y="3083"/>
                  </a:cubicBezTo>
                  <a:lnTo>
                    <a:pt x="251" y="3083"/>
                  </a:lnTo>
                  <a:cubicBezTo>
                    <a:pt x="251" y="3083"/>
                    <a:pt x="234" y="3891"/>
                    <a:pt x="217" y="4183"/>
                  </a:cubicBezTo>
                  <a:cubicBezTo>
                    <a:pt x="217" y="4459"/>
                    <a:pt x="45" y="4854"/>
                    <a:pt x="10" y="5026"/>
                  </a:cubicBezTo>
                  <a:cubicBezTo>
                    <a:pt x="0" y="5080"/>
                    <a:pt x="21" y="5099"/>
                    <a:pt x="58" y="5099"/>
                  </a:cubicBezTo>
                  <a:cubicBezTo>
                    <a:pt x="146" y="5099"/>
                    <a:pt x="326" y="4991"/>
                    <a:pt x="396" y="4991"/>
                  </a:cubicBezTo>
                  <a:cubicBezTo>
                    <a:pt x="399" y="4991"/>
                    <a:pt x="403" y="4991"/>
                    <a:pt x="406" y="4992"/>
                  </a:cubicBezTo>
                  <a:cubicBezTo>
                    <a:pt x="509" y="5026"/>
                    <a:pt x="1076" y="6642"/>
                    <a:pt x="1093" y="6883"/>
                  </a:cubicBezTo>
                  <a:cubicBezTo>
                    <a:pt x="1093" y="7106"/>
                    <a:pt x="526" y="8035"/>
                    <a:pt x="474" y="8207"/>
                  </a:cubicBezTo>
                  <a:cubicBezTo>
                    <a:pt x="464" y="8241"/>
                    <a:pt x="477" y="8255"/>
                    <a:pt x="506" y="8255"/>
                  </a:cubicBezTo>
                  <a:cubicBezTo>
                    <a:pt x="622" y="8255"/>
                    <a:pt x="1004" y="8035"/>
                    <a:pt x="1265" y="8035"/>
                  </a:cubicBezTo>
                  <a:cubicBezTo>
                    <a:pt x="1275" y="8034"/>
                    <a:pt x="1284" y="8034"/>
                    <a:pt x="1294" y="8034"/>
                  </a:cubicBezTo>
                  <a:cubicBezTo>
                    <a:pt x="1596" y="8034"/>
                    <a:pt x="2060" y="8264"/>
                    <a:pt x="2225" y="8264"/>
                  </a:cubicBezTo>
                  <a:cubicBezTo>
                    <a:pt x="2240" y="8264"/>
                    <a:pt x="2253" y="8262"/>
                    <a:pt x="2263" y="8258"/>
                  </a:cubicBezTo>
                  <a:cubicBezTo>
                    <a:pt x="2400" y="8207"/>
                    <a:pt x="1369" y="7141"/>
                    <a:pt x="1369" y="7141"/>
                  </a:cubicBezTo>
                  <a:lnTo>
                    <a:pt x="1386" y="7141"/>
                  </a:lnTo>
                  <a:cubicBezTo>
                    <a:pt x="1386" y="7141"/>
                    <a:pt x="1231" y="6969"/>
                    <a:pt x="1695" y="6023"/>
                  </a:cubicBezTo>
                  <a:cubicBezTo>
                    <a:pt x="2159" y="5077"/>
                    <a:pt x="2331" y="4355"/>
                    <a:pt x="2331" y="4355"/>
                  </a:cubicBezTo>
                  <a:cubicBezTo>
                    <a:pt x="2331" y="4355"/>
                    <a:pt x="2778" y="4355"/>
                    <a:pt x="2847" y="4269"/>
                  </a:cubicBezTo>
                  <a:cubicBezTo>
                    <a:pt x="2882" y="4235"/>
                    <a:pt x="2452" y="3719"/>
                    <a:pt x="2435" y="3633"/>
                  </a:cubicBezTo>
                  <a:cubicBezTo>
                    <a:pt x="2417" y="3530"/>
                    <a:pt x="2435" y="3289"/>
                    <a:pt x="2435" y="3186"/>
                  </a:cubicBezTo>
                  <a:cubicBezTo>
                    <a:pt x="2435" y="3170"/>
                    <a:pt x="2464" y="3163"/>
                    <a:pt x="2510" y="3163"/>
                  </a:cubicBezTo>
                  <a:cubicBezTo>
                    <a:pt x="2658" y="3163"/>
                    <a:pt x="2982" y="3226"/>
                    <a:pt x="3123" y="3226"/>
                  </a:cubicBezTo>
                  <a:cubicBezTo>
                    <a:pt x="3168" y="3226"/>
                    <a:pt x="3194" y="3220"/>
                    <a:pt x="3191" y="3203"/>
                  </a:cubicBezTo>
                  <a:cubicBezTo>
                    <a:pt x="3105" y="2877"/>
                    <a:pt x="2400" y="2395"/>
                    <a:pt x="2366" y="2172"/>
                  </a:cubicBezTo>
                  <a:cubicBezTo>
                    <a:pt x="2349" y="1931"/>
                    <a:pt x="2159" y="1347"/>
                    <a:pt x="1850" y="745"/>
                  </a:cubicBezTo>
                  <a:cubicBezTo>
                    <a:pt x="1623" y="264"/>
                    <a:pt x="1406" y="11"/>
                    <a:pt x="1272" y="11"/>
                  </a:cubicBezTo>
                  <a:cubicBezTo>
                    <a:pt x="1234" y="11"/>
                    <a:pt x="1202" y="32"/>
                    <a:pt x="1179" y="74"/>
                  </a:cubicBezTo>
                  <a:cubicBezTo>
                    <a:pt x="1179" y="74"/>
                    <a:pt x="1130" y="0"/>
                    <a:pt x="1060" y="0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9"/>
            <p:cNvSpPr/>
            <p:nvPr/>
          </p:nvSpPr>
          <p:spPr>
            <a:xfrm>
              <a:off x="5355300" y="2414625"/>
              <a:ext cx="80175" cy="206650"/>
            </a:xfrm>
            <a:custGeom>
              <a:avLst/>
              <a:gdLst/>
              <a:ahLst/>
              <a:cxnLst/>
              <a:rect l="l" t="t" r="r" b="b"/>
              <a:pathLst>
                <a:path w="3207" h="8266" extrusionOk="0">
                  <a:moveTo>
                    <a:pt x="1064" y="1"/>
                  </a:moveTo>
                  <a:cubicBezTo>
                    <a:pt x="1033" y="1"/>
                    <a:pt x="1000" y="15"/>
                    <a:pt x="968" y="58"/>
                  </a:cubicBezTo>
                  <a:cubicBezTo>
                    <a:pt x="848" y="178"/>
                    <a:pt x="384" y="1502"/>
                    <a:pt x="280" y="1966"/>
                  </a:cubicBezTo>
                  <a:cubicBezTo>
                    <a:pt x="160" y="2447"/>
                    <a:pt x="5" y="3187"/>
                    <a:pt x="5" y="3187"/>
                  </a:cubicBezTo>
                  <a:cubicBezTo>
                    <a:pt x="5" y="3187"/>
                    <a:pt x="194" y="3187"/>
                    <a:pt x="246" y="3084"/>
                  </a:cubicBezTo>
                  <a:lnTo>
                    <a:pt x="246" y="3084"/>
                  </a:lnTo>
                  <a:cubicBezTo>
                    <a:pt x="246" y="3084"/>
                    <a:pt x="246" y="3892"/>
                    <a:pt x="229" y="4184"/>
                  </a:cubicBezTo>
                  <a:cubicBezTo>
                    <a:pt x="212" y="4476"/>
                    <a:pt x="40" y="4855"/>
                    <a:pt x="5" y="5044"/>
                  </a:cubicBezTo>
                  <a:cubicBezTo>
                    <a:pt x="1" y="5090"/>
                    <a:pt x="21" y="5106"/>
                    <a:pt x="55" y="5106"/>
                  </a:cubicBezTo>
                  <a:cubicBezTo>
                    <a:pt x="139" y="5106"/>
                    <a:pt x="307" y="5006"/>
                    <a:pt x="394" y="5006"/>
                  </a:cubicBezTo>
                  <a:cubicBezTo>
                    <a:pt x="403" y="5006"/>
                    <a:pt x="411" y="5007"/>
                    <a:pt x="418" y="5009"/>
                  </a:cubicBezTo>
                  <a:cubicBezTo>
                    <a:pt x="504" y="5026"/>
                    <a:pt x="1089" y="6643"/>
                    <a:pt x="1089" y="6883"/>
                  </a:cubicBezTo>
                  <a:cubicBezTo>
                    <a:pt x="1106" y="7107"/>
                    <a:pt x="521" y="8052"/>
                    <a:pt x="470" y="8207"/>
                  </a:cubicBezTo>
                  <a:cubicBezTo>
                    <a:pt x="462" y="8243"/>
                    <a:pt x="478" y="8257"/>
                    <a:pt x="511" y="8257"/>
                  </a:cubicBezTo>
                  <a:cubicBezTo>
                    <a:pt x="634" y="8257"/>
                    <a:pt x="1001" y="8049"/>
                    <a:pt x="1260" y="8035"/>
                  </a:cubicBezTo>
                  <a:cubicBezTo>
                    <a:pt x="1559" y="8035"/>
                    <a:pt x="2045" y="8265"/>
                    <a:pt x="2231" y="8265"/>
                  </a:cubicBezTo>
                  <a:cubicBezTo>
                    <a:pt x="2248" y="8265"/>
                    <a:pt x="2263" y="8263"/>
                    <a:pt x="2275" y="8259"/>
                  </a:cubicBezTo>
                  <a:cubicBezTo>
                    <a:pt x="2395" y="8207"/>
                    <a:pt x="1381" y="7141"/>
                    <a:pt x="1381" y="7141"/>
                  </a:cubicBezTo>
                  <a:cubicBezTo>
                    <a:pt x="1381" y="7141"/>
                    <a:pt x="1226" y="6969"/>
                    <a:pt x="1690" y="6024"/>
                  </a:cubicBezTo>
                  <a:cubicBezTo>
                    <a:pt x="2154" y="5078"/>
                    <a:pt x="2326" y="4356"/>
                    <a:pt x="2326" y="4356"/>
                  </a:cubicBezTo>
                  <a:cubicBezTo>
                    <a:pt x="2326" y="4356"/>
                    <a:pt x="2773" y="4356"/>
                    <a:pt x="2842" y="4287"/>
                  </a:cubicBezTo>
                  <a:cubicBezTo>
                    <a:pt x="2894" y="4236"/>
                    <a:pt x="2464" y="3720"/>
                    <a:pt x="2447" y="3634"/>
                  </a:cubicBezTo>
                  <a:cubicBezTo>
                    <a:pt x="2412" y="3548"/>
                    <a:pt x="2447" y="3290"/>
                    <a:pt x="2447" y="3187"/>
                  </a:cubicBezTo>
                  <a:cubicBezTo>
                    <a:pt x="2447" y="3171"/>
                    <a:pt x="2472" y="3165"/>
                    <a:pt x="2512" y="3165"/>
                  </a:cubicBezTo>
                  <a:cubicBezTo>
                    <a:pt x="2658" y="3165"/>
                    <a:pt x="3007" y="3243"/>
                    <a:pt x="3145" y="3243"/>
                  </a:cubicBezTo>
                  <a:cubicBezTo>
                    <a:pt x="3184" y="3243"/>
                    <a:pt x="3206" y="3237"/>
                    <a:pt x="3203" y="3221"/>
                  </a:cubicBezTo>
                  <a:cubicBezTo>
                    <a:pt x="3117" y="2877"/>
                    <a:pt x="2395" y="2396"/>
                    <a:pt x="2378" y="2172"/>
                  </a:cubicBezTo>
                  <a:cubicBezTo>
                    <a:pt x="2344" y="1949"/>
                    <a:pt x="2172" y="1364"/>
                    <a:pt x="1862" y="745"/>
                  </a:cubicBezTo>
                  <a:cubicBezTo>
                    <a:pt x="1620" y="261"/>
                    <a:pt x="1399" y="19"/>
                    <a:pt x="1273" y="19"/>
                  </a:cubicBezTo>
                  <a:cubicBezTo>
                    <a:pt x="1238" y="19"/>
                    <a:pt x="1210" y="37"/>
                    <a:pt x="1192" y="75"/>
                  </a:cubicBezTo>
                  <a:cubicBezTo>
                    <a:pt x="1192" y="75"/>
                    <a:pt x="1134" y="1"/>
                    <a:pt x="1064" y="1"/>
                  </a:cubicBez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Implementation</a:t>
            </a:r>
            <a:endParaRPr lang="en-US" dirty="0"/>
          </a:p>
        </p:txBody>
      </p:sp>
      <p:sp>
        <p:nvSpPr>
          <p:cNvPr id="1509" name="Google Shape;1509;p45"/>
          <p:cNvSpPr txBox="1">
            <a:spLocks noGrp="1"/>
          </p:cNvSpPr>
          <p:nvPr>
            <p:ph type="subTitle" idx="1"/>
          </p:nvPr>
        </p:nvSpPr>
        <p:spPr>
          <a:xfrm>
            <a:off x="713100" y="1017724"/>
            <a:ext cx="8253100" cy="2887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Font typeface="Arial"/>
              <a:buNone/>
            </a:pPr>
            <a:r>
              <a:rPr lang="en" dirty="0"/>
              <a:t>We will implement this into arctic communities by marketing towards: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Government/Environmental Organizations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Surveying Professionsals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Engineering/Construction Firms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Educational Institutes</a:t>
            </a:r>
          </a:p>
          <a:p>
            <a:pPr marL="0" indent="0">
              <a:buSzPts val="1100"/>
              <a:buFont typeface="Arial"/>
              <a:buNone/>
            </a:pPr>
            <a:endParaRPr lang="en" dirty="0"/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Community Engagement: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Permafrost monitoring project in communities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Government/NPO collaboration with research projects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Incorporate traditional practices of Indigenous communities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Educational outreach programs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- Encorporate into isolated communities</a:t>
            </a:r>
          </a:p>
          <a:p>
            <a:pPr marL="0" indent="0">
              <a:buSzPts val="1100"/>
              <a:buFont typeface="Arial"/>
              <a:buNone/>
            </a:pPr>
            <a:endParaRPr lang="en" dirty="0"/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p74"/>
          <p:cNvSpPr/>
          <p:nvPr/>
        </p:nvSpPr>
        <p:spPr>
          <a:xfrm>
            <a:off x="0" y="4213150"/>
            <a:ext cx="9144000" cy="930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2" name="Google Shape;2012;p7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Competitors:</a:t>
            </a:r>
            <a:endParaRPr dirty="0"/>
          </a:p>
        </p:txBody>
      </p:sp>
      <p:grpSp>
        <p:nvGrpSpPr>
          <p:cNvPr id="2013" name="Google Shape;2013;p74"/>
          <p:cNvGrpSpPr/>
          <p:nvPr/>
        </p:nvGrpSpPr>
        <p:grpSpPr>
          <a:xfrm>
            <a:off x="714" y="2369920"/>
            <a:ext cx="9144274" cy="2641755"/>
            <a:chOff x="2270836" y="2382914"/>
            <a:chExt cx="6873327" cy="2641755"/>
          </a:xfrm>
        </p:grpSpPr>
        <p:sp>
          <p:nvSpPr>
            <p:cNvPr id="2014" name="Google Shape;2014;p74"/>
            <p:cNvSpPr/>
            <p:nvPr/>
          </p:nvSpPr>
          <p:spPr>
            <a:xfrm>
              <a:off x="2270836" y="3395647"/>
              <a:ext cx="6873327" cy="820021"/>
            </a:xfrm>
            <a:custGeom>
              <a:avLst/>
              <a:gdLst/>
              <a:ahLst/>
              <a:cxnLst/>
              <a:rect l="l" t="t" r="r" b="b"/>
              <a:pathLst>
                <a:path w="194988" h="23263" extrusionOk="0">
                  <a:moveTo>
                    <a:pt x="0" y="17383"/>
                  </a:moveTo>
                  <a:lnTo>
                    <a:pt x="4127" y="15474"/>
                  </a:lnTo>
                  <a:lnTo>
                    <a:pt x="7187" y="16437"/>
                  </a:lnTo>
                  <a:lnTo>
                    <a:pt x="14425" y="11984"/>
                  </a:lnTo>
                  <a:lnTo>
                    <a:pt x="21733" y="11313"/>
                  </a:lnTo>
                  <a:lnTo>
                    <a:pt x="30725" y="2321"/>
                  </a:lnTo>
                  <a:lnTo>
                    <a:pt x="36295" y="0"/>
                  </a:lnTo>
                  <a:lnTo>
                    <a:pt x="53316" y="3731"/>
                  </a:lnTo>
                  <a:lnTo>
                    <a:pt x="55465" y="7049"/>
                  </a:lnTo>
                  <a:lnTo>
                    <a:pt x="66693" y="12603"/>
                  </a:lnTo>
                  <a:lnTo>
                    <a:pt x="72126" y="9818"/>
                  </a:lnTo>
                  <a:lnTo>
                    <a:pt x="80103" y="14064"/>
                  </a:lnTo>
                  <a:lnTo>
                    <a:pt x="82355" y="13445"/>
                  </a:lnTo>
                  <a:lnTo>
                    <a:pt x="88081" y="15526"/>
                  </a:lnTo>
                  <a:lnTo>
                    <a:pt x="115177" y="8064"/>
                  </a:lnTo>
                  <a:lnTo>
                    <a:pt x="138835" y="14769"/>
                  </a:lnTo>
                  <a:lnTo>
                    <a:pt x="146606" y="11984"/>
                  </a:lnTo>
                  <a:lnTo>
                    <a:pt x="156337" y="13325"/>
                  </a:lnTo>
                  <a:lnTo>
                    <a:pt x="165862" y="7582"/>
                  </a:lnTo>
                  <a:lnTo>
                    <a:pt x="170762" y="8683"/>
                  </a:lnTo>
                  <a:lnTo>
                    <a:pt x="176402" y="6362"/>
                  </a:lnTo>
                  <a:lnTo>
                    <a:pt x="194988" y="14064"/>
                  </a:lnTo>
                  <a:lnTo>
                    <a:pt x="194988" y="23263"/>
                  </a:lnTo>
                  <a:lnTo>
                    <a:pt x="0" y="232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4917476" y="2382914"/>
              <a:ext cx="3775769" cy="1832753"/>
            </a:xfrm>
            <a:custGeom>
              <a:avLst/>
              <a:gdLst/>
              <a:ahLst/>
              <a:cxnLst/>
              <a:rect l="l" t="t" r="r" b="b"/>
              <a:pathLst>
                <a:path w="107114" h="51993" extrusionOk="0">
                  <a:moveTo>
                    <a:pt x="1" y="51993"/>
                  </a:moveTo>
                  <a:lnTo>
                    <a:pt x="4694" y="42244"/>
                  </a:lnTo>
                  <a:lnTo>
                    <a:pt x="7996" y="40301"/>
                  </a:lnTo>
                  <a:lnTo>
                    <a:pt x="10850" y="40714"/>
                  </a:lnTo>
                  <a:lnTo>
                    <a:pt x="15234" y="32255"/>
                  </a:lnTo>
                  <a:lnTo>
                    <a:pt x="19102" y="31430"/>
                  </a:lnTo>
                  <a:lnTo>
                    <a:pt x="23040" y="24208"/>
                  </a:lnTo>
                  <a:lnTo>
                    <a:pt x="31447" y="23022"/>
                  </a:lnTo>
                  <a:lnTo>
                    <a:pt x="36571" y="11692"/>
                  </a:lnTo>
                  <a:lnTo>
                    <a:pt x="44307" y="1771"/>
                  </a:lnTo>
                  <a:lnTo>
                    <a:pt x="48932" y="1"/>
                  </a:lnTo>
                  <a:lnTo>
                    <a:pt x="53557" y="7239"/>
                  </a:lnTo>
                  <a:lnTo>
                    <a:pt x="62068" y="15165"/>
                  </a:lnTo>
                  <a:lnTo>
                    <a:pt x="65816" y="27681"/>
                  </a:lnTo>
                  <a:lnTo>
                    <a:pt x="69375" y="28782"/>
                  </a:lnTo>
                  <a:lnTo>
                    <a:pt x="73570" y="34989"/>
                  </a:lnTo>
                  <a:lnTo>
                    <a:pt x="75032" y="35092"/>
                  </a:lnTo>
                  <a:lnTo>
                    <a:pt x="81066" y="41763"/>
                  </a:lnTo>
                  <a:lnTo>
                    <a:pt x="84814" y="39923"/>
                  </a:lnTo>
                  <a:lnTo>
                    <a:pt x="91399" y="42760"/>
                  </a:lnTo>
                  <a:lnTo>
                    <a:pt x="94511" y="48606"/>
                  </a:lnTo>
                  <a:lnTo>
                    <a:pt x="99067" y="47058"/>
                  </a:lnTo>
                  <a:lnTo>
                    <a:pt x="104277" y="48520"/>
                  </a:lnTo>
                  <a:lnTo>
                    <a:pt x="107114" y="5199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50194" y="2740490"/>
              <a:ext cx="487296" cy="618214"/>
            </a:xfrm>
            <a:custGeom>
              <a:avLst/>
              <a:gdLst/>
              <a:ahLst/>
              <a:cxnLst/>
              <a:rect l="l" t="t" r="r" b="b"/>
              <a:pathLst>
                <a:path w="13824" h="17538" extrusionOk="0">
                  <a:moveTo>
                    <a:pt x="1084" y="0"/>
                  </a:moveTo>
                  <a:lnTo>
                    <a:pt x="1" y="6637"/>
                  </a:lnTo>
                  <a:lnTo>
                    <a:pt x="13824" y="17537"/>
                  </a:lnTo>
                  <a:lnTo>
                    <a:pt x="10076" y="5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635667" y="3358669"/>
              <a:ext cx="601823" cy="608521"/>
            </a:xfrm>
            <a:custGeom>
              <a:avLst/>
              <a:gdLst/>
              <a:ahLst/>
              <a:cxnLst/>
              <a:rect l="l" t="t" r="r" b="b"/>
              <a:pathLst>
                <a:path w="17073" h="17263" extrusionOk="0">
                  <a:moveTo>
                    <a:pt x="17073" y="0"/>
                  </a:moveTo>
                  <a:lnTo>
                    <a:pt x="3714" y="5399"/>
                  </a:lnTo>
                  <a:lnTo>
                    <a:pt x="0" y="17262"/>
                  </a:lnTo>
                  <a:lnTo>
                    <a:pt x="17073" y="91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7237490" y="3358669"/>
              <a:ext cx="273364" cy="321233"/>
            </a:xfrm>
            <a:custGeom>
              <a:avLst/>
              <a:gdLst/>
              <a:ahLst/>
              <a:cxnLst/>
              <a:rect l="l" t="t" r="r" b="b"/>
              <a:pathLst>
                <a:path w="7755" h="9113" extrusionOk="0">
                  <a:moveTo>
                    <a:pt x="0" y="9113"/>
                  </a:moveTo>
                  <a:lnTo>
                    <a:pt x="7754" y="7308"/>
                  </a:lnTo>
                  <a:lnTo>
                    <a:pt x="3559" y="1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7237490" y="3616241"/>
              <a:ext cx="273364" cy="599426"/>
            </a:xfrm>
            <a:custGeom>
              <a:avLst/>
              <a:gdLst/>
              <a:ahLst/>
              <a:cxnLst/>
              <a:rect l="l" t="t" r="r" b="b"/>
              <a:pathLst>
                <a:path w="7755" h="17005" extrusionOk="0">
                  <a:moveTo>
                    <a:pt x="0" y="1806"/>
                  </a:moveTo>
                  <a:lnTo>
                    <a:pt x="825" y="17005"/>
                  </a:lnTo>
                  <a:lnTo>
                    <a:pt x="77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206569" y="2382914"/>
              <a:ext cx="598827" cy="928520"/>
            </a:xfrm>
            <a:custGeom>
              <a:avLst/>
              <a:gdLst/>
              <a:ahLst/>
              <a:cxnLst/>
              <a:rect l="l" t="t" r="r" b="b"/>
              <a:pathLst>
                <a:path w="16988" h="26341" extrusionOk="0">
                  <a:moveTo>
                    <a:pt x="16987" y="7239"/>
                  </a:moveTo>
                  <a:lnTo>
                    <a:pt x="12173" y="2511"/>
                  </a:lnTo>
                  <a:lnTo>
                    <a:pt x="9732" y="14322"/>
                  </a:lnTo>
                  <a:lnTo>
                    <a:pt x="7737" y="1771"/>
                  </a:lnTo>
                  <a:lnTo>
                    <a:pt x="4729" y="5606"/>
                  </a:lnTo>
                  <a:lnTo>
                    <a:pt x="4024" y="22317"/>
                  </a:lnTo>
                  <a:lnTo>
                    <a:pt x="1101" y="26340"/>
                  </a:lnTo>
                  <a:lnTo>
                    <a:pt x="1" y="11692"/>
                  </a:lnTo>
                  <a:lnTo>
                    <a:pt x="7737" y="1771"/>
                  </a:lnTo>
                  <a:lnTo>
                    <a:pt x="1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4917476" y="3916254"/>
              <a:ext cx="759426" cy="299414"/>
            </a:xfrm>
            <a:custGeom>
              <a:avLst/>
              <a:gdLst/>
              <a:ahLst/>
              <a:cxnLst/>
              <a:rect l="l" t="t" r="r" b="b"/>
              <a:pathLst>
                <a:path w="21544" h="8494" extrusionOk="0">
                  <a:moveTo>
                    <a:pt x="6809" y="0"/>
                  </a:moveTo>
                  <a:lnTo>
                    <a:pt x="17933" y="4109"/>
                  </a:lnTo>
                  <a:lnTo>
                    <a:pt x="21544" y="8494"/>
                  </a:lnTo>
                  <a:lnTo>
                    <a:pt x="1" y="8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5549614" y="3774408"/>
              <a:ext cx="406679" cy="441260"/>
            </a:xfrm>
            <a:custGeom>
              <a:avLst/>
              <a:gdLst/>
              <a:ahLst/>
              <a:cxnLst/>
              <a:rect l="l" t="t" r="r" b="b"/>
              <a:pathLst>
                <a:path w="11537" h="12518" extrusionOk="0">
                  <a:moveTo>
                    <a:pt x="0" y="8133"/>
                  </a:moveTo>
                  <a:lnTo>
                    <a:pt x="9405" y="1"/>
                  </a:lnTo>
                  <a:lnTo>
                    <a:pt x="11537" y="12518"/>
                  </a:lnTo>
                  <a:lnTo>
                    <a:pt x="3611" y="125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5157493" y="3774408"/>
              <a:ext cx="723647" cy="233989"/>
            </a:xfrm>
            <a:custGeom>
              <a:avLst/>
              <a:gdLst/>
              <a:ahLst/>
              <a:cxnLst/>
              <a:rect l="l" t="t" r="r" b="b"/>
              <a:pathLst>
                <a:path w="20529" h="6638" extrusionOk="0">
                  <a:moveTo>
                    <a:pt x="0" y="4024"/>
                  </a:moveTo>
                  <a:lnTo>
                    <a:pt x="20529" y="1"/>
                  </a:lnTo>
                  <a:lnTo>
                    <a:pt x="10729" y="66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56258" y="3995038"/>
              <a:ext cx="997610" cy="220630"/>
            </a:xfrm>
            <a:custGeom>
              <a:avLst/>
              <a:gdLst/>
              <a:ahLst/>
              <a:cxnLst/>
              <a:rect l="l" t="t" r="r" b="b"/>
              <a:pathLst>
                <a:path w="28301" h="6259" extrusionOk="0">
                  <a:moveTo>
                    <a:pt x="1" y="6259"/>
                  </a:moveTo>
                  <a:lnTo>
                    <a:pt x="7445" y="0"/>
                  </a:lnTo>
                  <a:lnTo>
                    <a:pt x="11400" y="4247"/>
                  </a:lnTo>
                  <a:lnTo>
                    <a:pt x="28301" y="6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218695" y="3967155"/>
              <a:ext cx="417008" cy="124256"/>
            </a:xfrm>
            <a:custGeom>
              <a:avLst/>
              <a:gdLst/>
              <a:ahLst/>
              <a:cxnLst/>
              <a:rect l="l" t="t" r="r" b="b"/>
              <a:pathLst>
                <a:path w="11830" h="3525" extrusionOk="0">
                  <a:moveTo>
                    <a:pt x="0" y="791"/>
                  </a:moveTo>
                  <a:lnTo>
                    <a:pt x="3955" y="3525"/>
                  </a:lnTo>
                  <a:lnTo>
                    <a:pt x="118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358073" y="3967155"/>
              <a:ext cx="595795" cy="248513"/>
            </a:xfrm>
            <a:custGeom>
              <a:avLst/>
              <a:gdLst/>
              <a:ahLst/>
              <a:cxnLst/>
              <a:rect l="l" t="t" r="r" b="b"/>
              <a:pathLst>
                <a:path w="16902" h="7050" extrusionOk="0">
                  <a:moveTo>
                    <a:pt x="1" y="5038"/>
                  </a:moveTo>
                  <a:lnTo>
                    <a:pt x="706" y="7050"/>
                  </a:lnTo>
                  <a:lnTo>
                    <a:pt x="16902" y="7050"/>
                  </a:lnTo>
                  <a:lnTo>
                    <a:pt x="78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5881105" y="3559277"/>
              <a:ext cx="337625" cy="656390"/>
            </a:xfrm>
            <a:custGeom>
              <a:avLst/>
              <a:gdLst/>
              <a:ahLst/>
              <a:cxnLst/>
              <a:rect l="l" t="t" r="r" b="b"/>
              <a:pathLst>
                <a:path w="9578" h="18621" extrusionOk="0">
                  <a:moveTo>
                    <a:pt x="9577" y="12362"/>
                  </a:moveTo>
                  <a:lnTo>
                    <a:pt x="7772" y="0"/>
                  </a:lnTo>
                  <a:lnTo>
                    <a:pt x="1" y="6104"/>
                  </a:lnTo>
                  <a:lnTo>
                    <a:pt x="2133" y="18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6155068" y="3548984"/>
              <a:ext cx="611517" cy="446089"/>
            </a:xfrm>
            <a:custGeom>
              <a:avLst/>
              <a:gdLst/>
              <a:ahLst/>
              <a:cxnLst/>
              <a:rect l="l" t="t" r="r" b="b"/>
              <a:pathLst>
                <a:path w="17348" h="12655" extrusionOk="0">
                  <a:moveTo>
                    <a:pt x="17348" y="0"/>
                  </a:moveTo>
                  <a:lnTo>
                    <a:pt x="0" y="292"/>
                  </a:lnTo>
                  <a:lnTo>
                    <a:pt x="1805" y="12654"/>
                  </a:lnTo>
                  <a:lnTo>
                    <a:pt x="13634" y="118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5956258" y="3559277"/>
              <a:ext cx="262471" cy="656390"/>
            </a:xfrm>
            <a:custGeom>
              <a:avLst/>
              <a:gdLst/>
              <a:ahLst/>
              <a:cxnLst/>
              <a:rect l="l" t="t" r="r" b="b"/>
              <a:pathLst>
                <a:path w="7446" h="18621" extrusionOk="0">
                  <a:moveTo>
                    <a:pt x="7445" y="12362"/>
                  </a:moveTo>
                  <a:lnTo>
                    <a:pt x="5640" y="0"/>
                  </a:lnTo>
                  <a:lnTo>
                    <a:pt x="1" y="186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5881105" y="3194440"/>
              <a:ext cx="273998" cy="580003"/>
            </a:xfrm>
            <a:custGeom>
              <a:avLst/>
              <a:gdLst/>
              <a:ahLst/>
              <a:cxnLst/>
              <a:rect l="l" t="t" r="r" b="b"/>
              <a:pathLst>
                <a:path w="7773" h="16454" extrusionOk="0">
                  <a:moveTo>
                    <a:pt x="7772" y="10350"/>
                  </a:moveTo>
                  <a:lnTo>
                    <a:pt x="4110" y="0"/>
                  </a:lnTo>
                  <a:lnTo>
                    <a:pt x="964" y="2631"/>
                  </a:lnTo>
                  <a:lnTo>
                    <a:pt x="1" y="1645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5729601" y="3194440"/>
              <a:ext cx="296382" cy="92743"/>
            </a:xfrm>
            <a:custGeom>
              <a:avLst/>
              <a:gdLst/>
              <a:ahLst/>
              <a:cxnLst/>
              <a:rect l="l" t="t" r="r" b="b"/>
              <a:pathLst>
                <a:path w="8408" h="2631" extrusionOk="0">
                  <a:moveTo>
                    <a:pt x="8408" y="0"/>
                  </a:moveTo>
                  <a:lnTo>
                    <a:pt x="5262" y="2631"/>
                  </a:lnTo>
                  <a:lnTo>
                    <a:pt x="1" y="11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5299903" y="3236246"/>
              <a:ext cx="470940" cy="581836"/>
            </a:xfrm>
            <a:custGeom>
              <a:avLst/>
              <a:gdLst/>
              <a:ahLst/>
              <a:cxnLst/>
              <a:rect l="l" t="t" r="r" b="b"/>
              <a:pathLst>
                <a:path w="13360" h="16506" extrusionOk="0">
                  <a:moveTo>
                    <a:pt x="1" y="16506"/>
                  </a:moveTo>
                  <a:lnTo>
                    <a:pt x="4316" y="10024"/>
                  </a:lnTo>
                  <a:lnTo>
                    <a:pt x="6225" y="9611"/>
                  </a:lnTo>
                  <a:lnTo>
                    <a:pt x="4832" y="16506"/>
                  </a:lnTo>
                  <a:lnTo>
                    <a:pt x="8133" y="8047"/>
                  </a:lnTo>
                  <a:lnTo>
                    <a:pt x="9663" y="12276"/>
                  </a:lnTo>
                  <a:lnTo>
                    <a:pt x="13360" y="327"/>
                  </a:lnTo>
                  <a:lnTo>
                    <a:pt x="12191" y="0"/>
                  </a:lnTo>
                  <a:lnTo>
                    <a:pt x="8253" y="7222"/>
                  </a:lnTo>
                  <a:lnTo>
                    <a:pt x="4385" y="80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155068" y="2974444"/>
              <a:ext cx="1082422" cy="584868"/>
            </a:xfrm>
            <a:custGeom>
              <a:avLst/>
              <a:gdLst/>
              <a:ahLst/>
              <a:cxnLst/>
              <a:rect l="l" t="t" r="r" b="b"/>
              <a:pathLst>
                <a:path w="30707" h="16592" extrusionOk="0">
                  <a:moveTo>
                    <a:pt x="16884" y="0"/>
                  </a:moveTo>
                  <a:lnTo>
                    <a:pt x="24638" y="9216"/>
                  </a:lnTo>
                  <a:lnTo>
                    <a:pt x="16884" y="14717"/>
                  </a:lnTo>
                  <a:lnTo>
                    <a:pt x="0" y="16591"/>
                  </a:lnTo>
                  <a:lnTo>
                    <a:pt x="17348" y="16299"/>
                  </a:lnTo>
                  <a:lnTo>
                    <a:pt x="30707" y="109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614446" y="2974444"/>
              <a:ext cx="409112" cy="518810"/>
            </a:xfrm>
            <a:custGeom>
              <a:avLst/>
              <a:gdLst/>
              <a:ahLst/>
              <a:cxnLst/>
              <a:rect l="l" t="t" r="r" b="b"/>
              <a:pathLst>
                <a:path w="11606" h="14718" extrusionOk="0">
                  <a:moveTo>
                    <a:pt x="3852" y="0"/>
                  </a:moveTo>
                  <a:lnTo>
                    <a:pt x="0" y="5227"/>
                  </a:lnTo>
                  <a:lnTo>
                    <a:pt x="3852" y="14717"/>
                  </a:lnTo>
                  <a:lnTo>
                    <a:pt x="11606" y="92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155068" y="3158661"/>
              <a:ext cx="595161" cy="400651"/>
            </a:xfrm>
            <a:custGeom>
              <a:avLst/>
              <a:gdLst/>
              <a:ahLst/>
              <a:cxnLst/>
              <a:rect l="l" t="t" r="r" b="b"/>
              <a:pathLst>
                <a:path w="16884" h="11366" extrusionOk="0">
                  <a:moveTo>
                    <a:pt x="13032" y="1"/>
                  </a:moveTo>
                  <a:lnTo>
                    <a:pt x="7015" y="1772"/>
                  </a:lnTo>
                  <a:lnTo>
                    <a:pt x="0" y="11365"/>
                  </a:lnTo>
                  <a:lnTo>
                    <a:pt x="16884" y="9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4"/>
            <p:cNvSpPr/>
            <p:nvPr/>
          </p:nvSpPr>
          <p:spPr>
            <a:xfrm>
              <a:off x="5640524" y="3247773"/>
              <a:ext cx="274562" cy="526670"/>
            </a:xfrm>
            <a:custGeom>
              <a:avLst/>
              <a:gdLst/>
              <a:ahLst/>
              <a:cxnLst/>
              <a:rect l="l" t="t" r="r" b="b"/>
              <a:pathLst>
                <a:path w="7789" h="14941" extrusionOk="0">
                  <a:moveTo>
                    <a:pt x="6826" y="14941"/>
                  </a:moveTo>
                  <a:lnTo>
                    <a:pt x="0" y="11949"/>
                  </a:lnTo>
                  <a:lnTo>
                    <a:pt x="3697" y="0"/>
                  </a:lnTo>
                  <a:lnTo>
                    <a:pt x="7789" y="11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4"/>
            <p:cNvSpPr/>
            <p:nvPr/>
          </p:nvSpPr>
          <p:spPr>
            <a:xfrm>
              <a:off x="6635667" y="3679867"/>
              <a:ext cx="630340" cy="525507"/>
            </a:xfrm>
            <a:custGeom>
              <a:avLst/>
              <a:gdLst/>
              <a:ahLst/>
              <a:cxnLst/>
              <a:rect l="l" t="t" r="r" b="b"/>
              <a:pathLst>
                <a:path w="17882" h="14908" extrusionOk="0">
                  <a:moveTo>
                    <a:pt x="0" y="8150"/>
                  </a:moveTo>
                  <a:lnTo>
                    <a:pt x="9508" y="13669"/>
                  </a:lnTo>
                  <a:lnTo>
                    <a:pt x="17881" y="14907"/>
                  </a:lnTo>
                  <a:lnTo>
                    <a:pt x="17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4"/>
            <p:cNvSpPr/>
            <p:nvPr/>
          </p:nvSpPr>
          <p:spPr>
            <a:xfrm>
              <a:off x="7444126" y="3619872"/>
              <a:ext cx="566714" cy="595796"/>
            </a:xfrm>
            <a:custGeom>
              <a:avLst/>
              <a:gdLst/>
              <a:ahLst/>
              <a:cxnLst/>
              <a:rect l="l" t="t" r="r" b="b"/>
              <a:pathLst>
                <a:path w="16077" h="16902" extrusionOk="0">
                  <a:moveTo>
                    <a:pt x="3354" y="1"/>
                  </a:moveTo>
                  <a:lnTo>
                    <a:pt x="1" y="16902"/>
                  </a:lnTo>
                  <a:lnTo>
                    <a:pt x="16076" y="16902"/>
                  </a:lnTo>
                  <a:lnTo>
                    <a:pt x="9388" y="66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4"/>
            <p:cNvSpPr/>
            <p:nvPr/>
          </p:nvSpPr>
          <p:spPr>
            <a:xfrm>
              <a:off x="7907170" y="3790200"/>
              <a:ext cx="400651" cy="425468"/>
            </a:xfrm>
            <a:custGeom>
              <a:avLst/>
              <a:gdLst/>
              <a:ahLst/>
              <a:cxnLst/>
              <a:rect l="l" t="t" r="r" b="b"/>
              <a:pathLst>
                <a:path w="11366" h="12070" extrusionOk="0">
                  <a:moveTo>
                    <a:pt x="0" y="0"/>
                  </a:moveTo>
                  <a:lnTo>
                    <a:pt x="2940" y="12070"/>
                  </a:lnTo>
                  <a:lnTo>
                    <a:pt x="11365" y="12070"/>
                  </a:lnTo>
                  <a:lnTo>
                    <a:pt x="6792" y="28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4"/>
            <p:cNvSpPr/>
            <p:nvPr/>
          </p:nvSpPr>
          <p:spPr>
            <a:xfrm>
              <a:off x="7775053" y="3790200"/>
              <a:ext cx="235787" cy="425468"/>
            </a:xfrm>
            <a:custGeom>
              <a:avLst/>
              <a:gdLst/>
              <a:ahLst/>
              <a:cxnLst/>
              <a:rect l="l" t="t" r="r" b="b"/>
              <a:pathLst>
                <a:path w="6689" h="12070" extrusionOk="0">
                  <a:moveTo>
                    <a:pt x="3748" y="0"/>
                  </a:moveTo>
                  <a:lnTo>
                    <a:pt x="0" y="1840"/>
                  </a:lnTo>
                  <a:lnTo>
                    <a:pt x="6688" y="120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4"/>
            <p:cNvSpPr/>
            <p:nvPr/>
          </p:nvSpPr>
          <p:spPr>
            <a:xfrm>
              <a:off x="8307786" y="4041709"/>
              <a:ext cx="288486" cy="173959"/>
            </a:xfrm>
            <a:custGeom>
              <a:avLst/>
              <a:gdLst/>
              <a:ahLst/>
              <a:cxnLst/>
              <a:rect l="l" t="t" r="r" b="b"/>
              <a:pathLst>
                <a:path w="8184" h="4935" extrusionOk="0">
                  <a:moveTo>
                    <a:pt x="2888" y="0"/>
                  </a:moveTo>
                  <a:lnTo>
                    <a:pt x="0" y="4935"/>
                  </a:lnTo>
                  <a:lnTo>
                    <a:pt x="8184" y="4935"/>
                  </a:lnTo>
                  <a:lnTo>
                    <a:pt x="8098" y="1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4"/>
            <p:cNvSpPr/>
            <p:nvPr/>
          </p:nvSpPr>
          <p:spPr>
            <a:xfrm>
              <a:off x="8593205" y="4093209"/>
              <a:ext cx="100040" cy="122458"/>
            </a:xfrm>
            <a:custGeom>
              <a:avLst/>
              <a:gdLst/>
              <a:ahLst/>
              <a:cxnLst/>
              <a:rect l="l" t="t" r="r" b="b"/>
              <a:pathLst>
                <a:path w="2838" h="3474" extrusionOk="0">
                  <a:moveTo>
                    <a:pt x="1" y="1"/>
                  </a:moveTo>
                  <a:lnTo>
                    <a:pt x="87" y="3474"/>
                  </a:lnTo>
                  <a:lnTo>
                    <a:pt x="2838" y="3474"/>
                  </a:lnTo>
                  <a:close/>
                </a:path>
              </a:pathLst>
            </a:custGeom>
            <a:solidFill>
              <a:srgbClr val="49B8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4"/>
            <p:cNvSpPr/>
            <p:nvPr/>
          </p:nvSpPr>
          <p:spPr>
            <a:xfrm>
              <a:off x="6155068" y="3158661"/>
              <a:ext cx="459413" cy="400651"/>
            </a:xfrm>
            <a:custGeom>
              <a:avLst/>
              <a:gdLst/>
              <a:ahLst/>
              <a:cxnLst/>
              <a:rect l="l" t="t" r="r" b="b"/>
              <a:pathLst>
                <a:path w="13033" h="11366" extrusionOk="0">
                  <a:moveTo>
                    <a:pt x="0" y="11365"/>
                  </a:moveTo>
                  <a:lnTo>
                    <a:pt x="7720" y="2666"/>
                  </a:lnTo>
                  <a:lnTo>
                    <a:pt x="13032" y="1"/>
                  </a:lnTo>
                  <a:lnTo>
                    <a:pt x="7015" y="17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4"/>
            <p:cNvSpPr/>
            <p:nvPr/>
          </p:nvSpPr>
          <p:spPr>
            <a:xfrm>
              <a:off x="6025948" y="2795022"/>
              <a:ext cx="180656" cy="577607"/>
            </a:xfrm>
            <a:custGeom>
              <a:avLst/>
              <a:gdLst/>
              <a:ahLst/>
              <a:cxnLst/>
              <a:rect l="l" t="t" r="r" b="b"/>
              <a:pathLst>
                <a:path w="5125" h="16386" extrusionOk="0">
                  <a:moveTo>
                    <a:pt x="5125" y="1"/>
                  </a:moveTo>
                  <a:lnTo>
                    <a:pt x="1789" y="16386"/>
                  </a:lnTo>
                  <a:lnTo>
                    <a:pt x="1" y="113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4"/>
            <p:cNvSpPr/>
            <p:nvPr/>
          </p:nvSpPr>
          <p:spPr>
            <a:xfrm>
              <a:off x="6409009" y="2974444"/>
              <a:ext cx="205472" cy="244882"/>
            </a:xfrm>
            <a:custGeom>
              <a:avLst/>
              <a:gdLst/>
              <a:ahLst/>
              <a:cxnLst/>
              <a:rect l="l" t="t" r="r" b="b"/>
              <a:pathLst>
                <a:path w="5829" h="6947" extrusionOk="0">
                  <a:moveTo>
                    <a:pt x="0" y="6946"/>
                  </a:moveTo>
                  <a:lnTo>
                    <a:pt x="3146" y="0"/>
                  </a:lnTo>
                  <a:lnTo>
                    <a:pt x="5828" y="52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4"/>
            <p:cNvSpPr/>
            <p:nvPr/>
          </p:nvSpPr>
          <p:spPr>
            <a:xfrm>
              <a:off x="6519906" y="2974444"/>
              <a:ext cx="230323" cy="184252"/>
            </a:xfrm>
            <a:custGeom>
              <a:avLst/>
              <a:gdLst/>
              <a:ahLst/>
              <a:cxnLst/>
              <a:rect l="l" t="t" r="r" b="b"/>
              <a:pathLst>
                <a:path w="6534" h="5227" extrusionOk="0">
                  <a:moveTo>
                    <a:pt x="0" y="0"/>
                  </a:moveTo>
                  <a:lnTo>
                    <a:pt x="6534" y="0"/>
                  </a:lnTo>
                  <a:lnTo>
                    <a:pt x="2682" y="52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4"/>
            <p:cNvSpPr/>
            <p:nvPr/>
          </p:nvSpPr>
          <p:spPr>
            <a:xfrm>
              <a:off x="2680511" y="3942903"/>
              <a:ext cx="6463652" cy="272764"/>
            </a:xfrm>
            <a:custGeom>
              <a:avLst/>
              <a:gdLst/>
              <a:ahLst/>
              <a:cxnLst/>
              <a:rect l="l" t="t" r="r" b="b"/>
              <a:pathLst>
                <a:path w="183366" h="7738" extrusionOk="0">
                  <a:moveTo>
                    <a:pt x="1" y="7738"/>
                  </a:moveTo>
                  <a:lnTo>
                    <a:pt x="3955" y="4952"/>
                  </a:lnTo>
                  <a:lnTo>
                    <a:pt x="7704" y="4952"/>
                  </a:lnTo>
                  <a:lnTo>
                    <a:pt x="19876" y="998"/>
                  </a:lnTo>
                  <a:lnTo>
                    <a:pt x="25842" y="18"/>
                  </a:lnTo>
                  <a:lnTo>
                    <a:pt x="36829" y="3886"/>
                  </a:lnTo>
                  <a:lnTo>
                    <a:pt x="38496" y="6620"/>
                  </a:lnTo>
                  <a:lnTo>
                    <a:pt x="40989" y="6620"/>
                  </a:lnTo>
                  <a:lnTo>
                    <a:pt x="43706" y="7738"/>
                  </a:lnTo>
                  <a:lnTo>
                    <a:pt x="53025" y="7738"/>
                  </a:lnTo>
                  <a:lnTo>
                    <a:pt x="55621" y="5932"/>
                  </a:lnTo>
                  <a:lnTo>
                    <a:pt x="57340" y="2734"/>
                  </a:lnTo>
                  <a:lnTo>
                    <a:pt x="62034" y="18"/>
                  </a:lnTo>
                  <a:lnTo>
                    <a:pt x="64699" y="3491"/>
                  </a:lnTo>
                  <a:lnTo>
                    <a:pt x="67278" y="7738"/>
                  </a:lnTo>
                  <a:lnTo>
                    <a:pt x="161100" y="7738"/>
                  </a:lnTo>
                  <a:lnTo>
                    <a:pt x="165829" y="1"/>
                  </a:lnTo>
                  <a:lnTo>
                    <a:pt x="169921" y="688"/>
                  </a:lnTo>
                  <a:lnTo>
                    <a:pt x="173686" y="5331"/>
                  </a:lnTo>
                  <a:lnTo>
                    <a:pt x="176557" y="4213"/>
                  </a:lnTo>
                  <a:lnTo>
                    <a:pt x="181560" y="6001"/>
                  </a:lnTo>
                  <a:lnTo>
                    <a:pt x="183366" y="77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4"/>
            <p:cNvSpPr/>
            <p:nvPr/>
          </p:nvSpPr>
          <p:spPr>
            <a:xfrm rot="10800000">
              <a:off x="2270836" y="4204648"/>
              <a:ext cx="6873327" cy="820021"/>
            </a:xfrm>
            <a:custGeom>
              <a:avLst/>
              <a:gdLst/>
              <a:ahLst/>
              <a:cxnLst/>
              <a:rect l="l" t="t" r="r" b="b"/>
              <a:pathLst>
                <a:path w="194988" h="23263" extrusionOk="0">
                  <a:moveTo>
                    <a:pt x="0" y="17383"/>
                  </a:moveTo>
                  <a:lnTo>
                    <a:pt x="4127" y="15474"/>
                  </a:lnTo>
                  <a:lnTo>
                    <a:pt x="7187" y="16437"/>
                  </a:lnTo>
                  <a:lnTo>
                    <a:pt x="14425" y="11984"/>
                  </a:lnTo>
                  <a:lnTo>
                    <a:pt x="21733" y="11313"/>
                  </a:lnTo>
                  <a:lnTo>
                    <a:pt x="30725" y="2321"/>
                  </a:lnTo>
                  <a:lnTo>
                    <a:pt x="36295" y="0"/>
                  </a:lnTo>
                  <a:lnTo>
                    <a:pt x="53316" y="3731"/>
                  </a:lnTo>
                  <a:lnTo>
                    <a:pt x="55465" y="7049"/>
                  </a:lnTo>
                  <a:lnTo>
                    <a:pt x="66693" y="12603"/>
                  </a:lnTo>
                  <a:lnTo>
                    <a:pt x="72126" y="9818"/>
                  </a:lnTo>
                  <a:lnTo>
                    <a:pt x="80103" y="14064"/>
                  </a:lnTo>
                  <a:lnTo>
                    <a:pt x="82355" y="13445"/>
                  </a:lnTo>
                  <a:lnTo>
                    <a:pt x="88081" y="15526"/>
                  </a:lnTo>
                  <a:lnTo>
                    <a:pt x="115177" y="8064"/>
                  </a:lnTo>
                  <a:lnTo>
                    <a:pt x="138835" y="14769"/>
                  </a:lnTo>
                  <a:lnTo>
                    <a:pt x="146606" y="11984"/>
                  </a:lnTo>
                  <a:lnTo>
                    <a:pt x="156337" y="13325"/>
                  </a:lnTo>
                  <a:lnTo>
                    <a:pt x="165862" y="7582"/>
                  </a:lnTo>
                  <a:lnTo>
                    <a:pt x="170762" y="8683"/>
                  </a:lnTo>
                  <a:lnTo>
                    <a:pt x="176402" y="6362"/>
                  </a:lnTo>
                  <a:lnTo>
                    <a:pt x="194988" y="14064"/>
                  </a:lnTo>
                  <a:lnTo>
                    <a:pt x="194988" y="23263"/>
                  </a:lnTo>
                  <a:lnTo>
                    <a:pt x="0" y="23263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74"/>
          <p:cNvGrpSpPr/>
          <p:nvPr/>
        </p:nvGrpSpPr>
        <p:grpSpPr>
          <a:xfrm>
            <a:off x="838178" y="4318562"/>
            <a:ext cx="7844642" cy="744290"/>
            <a:chOff x="838178" y="4318562"/>
            <a:chExt cx="7844642" cy="744290"/>
          </a:xfrm>
        </p:grpSpPr>
        <p:grpSp>
          <p:nvGrpSpPr>
            <p:cNvPr id="2050" name="Google Shape;2050;p74"/>
            <p:cNvGrpSpPr/>
            <p:nvPr/>
          </p:nvGrpSpPr>
          <p:grpSpPr>
            <a:xfrm>
              <a:off x="4230463" y="4693470"/>
              <a:ext cx="504095" cy="176658"/>
              <a:chOff x="2843775" y="2505550"/>
              <a:chExt cx="1845825" cy="646625"/>
            </a:xfrm>
          </p:grpSpPr>
          <p:sp>
            <p:nvSpPr>
              <p:cNvPr id="2051" name="Google Shape;2051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74"/>
            <p:cNvGrpSpPr/>
            <p:nvPr/>
          </p:nvGrpSpPr>
          <p:grpSpPr>
            <a:xfrm>
              <a:off x="6021528" y="4338512"/>
              <a:ext cx="504095" cy="176658"/>
              <a:chOff x="2843775" y="2505550"/>
              <a:chExt cx="1845825" cy="646625"/>
            </a:xfrm>
          </p:grpSpPr>
          <p:sp>
            <p:nvSpPr>
              <p:cNvPr id="2059" name="Google Shape;2059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74"/>
            <p:cNvGrpSpPr/>
            <p:nvPr/>
          </p:nvGrpSpPr>
          <p:grpSpPr>
            <a:xfrm>
              <a:off x="2300153" y="4816962"/>
              <a:ext cx="504095" cy="176658"/>
              <a:chOff x="2843775" y="2505550"/>
              <a:chExt cx="1845825" cy="646625"/>
            </a:xfrm>
          </p:grpSpPr>
          <p:sp>
            <p:nvSpPr>
              <p:cNvPr id="2067" name="Google Shape;2067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4" name="Google Shape;2074;p74"/>
            <p:cNvGrpSpPr/>
            <p:nvPr/>
          </p:nvGrpSpPr>
          <p:grpSpPr>
            <a:xfrm>
              <a:off x="991003" y="4318562"/>
              <a:ext cx="504095" cy="176658"/>
              <a:chOff x="2843775" y="2505550"/>
              <a:chExt cx="1845825" cy="646625"/>
            </a:xfrm>
          </p:grpSpPr>
          <p:sp>
            <p:nvSpPr>
              <p:cNvPr id="2075" name="Google Shape;2075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2" name="Google Shape;2082;p74"/>
            <p:cNvGrpSpPr/>
            <p:nvPr/>
          </p:nvGrpSpPr>
          <p:grpSpPr>
            <a:xfrm>
              <a:off x="838178" y="4870137"/>
              <a:ext cx="504095" cy="176658"/>
              <a:chOff x="2843775" y="2505550"/>
              <a:chExt cx="1845825" cy="646625"/>
            </a:xfrm>
          </p:grpSpPr>
          <p:sp>
            <p:nvSpPr>
              <p:cNvPr id="2083" name="Google Shape;2083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0" name="Google Shape;2090;p74"/>
            <p:cNvGrpSpPr/>
            <p:nvPr/>
          </p:nvGrpSpPr>
          <p:grpSpPr>
            <a:xfrm>
              <a:off x="5180738" y="4886195"/>
              <a:ext cx="504095" cy="176658"/>
              <a:chOff x="2843775" y="2505550"/>
              <a:chExt cx="1845825" cy="646625"/>
            </a:xfrm>
          </p:grpSpPr>
          <p:sp>
            <p:nvSpPr>
              <p:cNvPr id="2091" name="Google Shape;2091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" name="Google Shape;2098;p74"/>
            <p:cNvGrpSpPr/>
            <p:nvPr/>
          </p:nvGrpSpPr>
          <p:grpSpPr>
            <a:xfrm>
              <a:off x="8178725" y="4886195"/>
              <a:ext cx="504095" cy="176658"/>
              <a:chOff x="2843775" y="2505550"/>
              <a:chExt cx="1845825" cy="646625"/>
            </a:xfrm>
          </p:grpSpPr>
          <p:sp>
            <p:nvSpPr>
              <p:cNvPr id="2099" name="Google Shape;2099;p74"/>
              <p:cNvSpPr/>
              <p:nvPr/>
            </p:nvSpPr>
            <p:spPr>
              <a:xfrm>
                <a:off x="3922075" y="2505550"/>
                <a:ext cx="289550" cy="1414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5658" extrusionOk="0">
                    <a:moveTo>
                      <a:pt x="5457" y="0"/>
                    </a:moveTo>
                    <a:cubicBezTo>
                      <a:pt x="5047" y="0"/>
                      <a:pt x="4720" y="252"/>
                      <a:pt x="4286" y="795"/>
                    </a:cubicBezTo>
                    <a:cubicBezTo>
                      <a:pt x="4256" y="825"/>
                      <a:pt x="4225" y="855"/>
                      <a:pt x="4195" y="886"/>
                    </a:cubicBezTo>
                    <a:cubicBezTo>
                      <a:pt x="3849" y="1393"/>
                      <a:pt x="3434" y="1672"/>
                      <a:pt x="2909" y="1672"/>
                    </a:cubicBezTo>
                    <a:cubicBezTo>
                      <a:pt x="2742" y="1672"/>
                      <a:pt x="2563" y="1644"/>
                      <a:pt x="2371" y="1585"/>
                    </a:cubicBezTo>
                    <a:cubicBezTo>
                      <a:pt x="2067" y="1494"/>
                      <a:pt x="1733" y="1463"/>
                      <a:pt x="1429" y="1463"/>
                    </a:cubicBezTo>
                    <a:cubicBezTo>
                      <a:pt x="1386" y="1462"/>
                      <a:pt x="1345" y="1461"/>
                      <a:pt x="1304" y="1461"/>
                    </a:cubicBezTo>
                    <a:cubicBezTo>
                      <a:pt x="600" y="1461"/>
                      <a:pt x="266" y="1719"/>
                      <a:pt x="122" y="2466"/>
                    </a:cubicBezTo>
                    <a:cubicBezTo>
                      <a:pt x="31" y="2922"/>
                      <a:pt x="0" y="3439"/>
                      <a:pt x="0" y="3925"/>
                    </a:cubicBezTo>
                    <a:cubicBezTo>
                      <a:pt x="0" y="4047"/>
                      <a:pt x="0" y="4169"/>
                      <a:pt x="0" y="4290"/>
                    </a:cubicBezTo>
                    <a:cubicBezTo>
                      <a:pt x="1095" y="4351"/>
                      <a:pt x="2250" y="4442"/>
                      <a:pt x="3465" y="4564"/>
                    </a:cubicBezTo>
                    <a:cubicBezTo>
                      <a:pt x="6080" y="4837"/>
                      <a:pt x="8785" y="5202"/>
                      <a:pt x="11581" y="5658"/>
                    </a:cubicBezTo>
                    <a:cubicBezTo>
                      <a:pt x="10791" y="4473"/>
                      <a:pt x="9940" y="3348"/>
                      <a:pt x="8967" y="2284"/>
                    </a:cubicBezTo>
                    <a:cubicBezTo>
                      <a:pt x="8268" y="1494"/>
                      <a:pt x="7417" y="825"/>
                      <a:pt x="6475" y="339"/>
                    </a:cubicBezTo>
                    <a:cubicBezTo>
                      <a:pt x="6056" y="117"/>
                      <a:pt x="5737" y="0"/>
                      <a:pt x="5457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74"/>
              <p:cNvSpPr/>
              <p:nvPr/>
            </p:nvSpPr>
            <p:spPr>
              <a:xfrm>
                <a:off x="3395475" y="2572525"/>
                <a:ext cx="276625" cy="122350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894" extrusionOk="0">
                    <a:moveTo>
                      <a:pt x="4468" y="0"/>
                    </a:moveTo>
                    <a:cubicBezTo>
                      <a:pt x="3404" y="61"/>
                      <a:pt x="2979" y="243"/>
                      <a:pt x="2401" y="1277"/>
                    </a:cubicBezTo>
                    <a:cubicBezTo>
                      <a:pt x="1702" y="2584"/>
                      <a:pt x="851" y="3739"/>
                      <a:pt x="0" y="4894"/>
                    </a:cubicBezTo>
                    <a:cubicBezTo>
                      <a:pt x="2827" y="3891"/>
                      <a:pt x="5775" y="3070"/>
                      <a:pt x="8845" y="2493"/>
                    </a:cubicBezTo>
                    <a:cubicBezTo>
                      <a:pt x="9484" y="2371"/>
                      <a:pt x="10092" y="2310"/>
                      <a:pt x="10699" y="2249"/>
                    </a:cubicBezTo>
                    <a:lnTo>
                      <a:pt x="11064" y="2219"/>
                    </a:lnTo>
                    <a:cubicBezTo>
                      <a:pt x="9605" y="1520"/>
                      <a:pt x="8085" y="942"/>
                      <a:pt x="6535" y="486"/>
                    </a:cubicBezTo>
                    <a:cubicBezTo>
                      <a:pt x="5836" y="304"/>
                      <a:pt x="5137" y="183"/>
                      <a:pt x="4468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74"/>
              <p:cNvSpPr/>
              <p:nvPr/>
            </p:nvSpPr>
            <p:spPr>
              <a:xfrm>
                <a:off x="3139375" y="2922825"/>
                <a:ext cx="85900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1969" extrusionOk="0">
                    <a:moveTo>
                      <a:pt x="1" y="1"/>
                    </a:moveTo>
                    <a:cubicBezTo>
                      <a:pt x="457" y="548"/>
                      <a:pt x="882" y="1125"/>
                      <a:pt x="1369" y="1672"/>
                    </a:cubicBezTo>
                    <a:cubicBezTo>
                      <a:pt x="1551" y="1870"/>
                      <a:pt x="1749" y="1969"/>
                      <a:pt x="1946" y="1969"/>
                    </a:cubicBezTo>
                    <a:cubicBezTo>
                      <a:pt x="2144" y="1969"/>
                      <a:pt x="2341" y="1870"/>
                      <a:pt x="2524" y="1672"/>
                    </a:cubicBezTo>
                    <a:cubicBezTo>
                      <a:pt x="2858" y="1338"/>
                      <a:pt x="3132" y="912"/>
                      <a:pt x="3436" y="517"/>
                    </a:cubicBezTo>
                    <a:cubicBezTo>
                      <a:pt x="2311" y="335"/>
                      <a:pt x="1186" y="153"/>
                      <a:pt x="1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74"/>
              <p:cNvSpPr/>
              <p:nvPr/>
            </p:nvSpPr>
            <p:spPr>
              <a:xfrm>
                <a:off x="3252600" y="2941075"/>
                <a:ext cx="714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36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5" y="304"/>
                      <a:pt x="578" y="608"/>
                      <a:pt x="882" y="881"/>
                    </a:cubicBezTo>
                    <a:cubicBezTo>
                      <a:pt x="1205" y="1205"/>
                      <a:pt x="1486" y="1365"/>
                      <a:pt x="1762" y="1365"/>
                    </a:cubicBezTo>
                    <a:cubicBezTo>
                      <a:pt x="2057" y="1365"/>
                      <a:pt x="2346" y="1182"/>
                      <a:pt x="2676" y="821"/>
                    </a:cubicBezTo>
                    <a:cubicBezTo>
                      <a:pt x="2736" y="730"/>
                      <a:pt x="2797" y="669"/>
                      <a:pt x="2858" y="608"/>
                    </a:cubicBezTo>
                    <a:cubicBezTo>
                      <a:pt x="1946" y="395"/>
                      <a:pt x="973" y="18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74"/>
              <p:cNvSpPr/>
              <p:nvPr/>
            </p:nvSpPr>
            <p:spPr>
              <a:xfrm>
                <a:off x="3396975" y="2973750"/>
                <a:ext cx="262950" cy="119325"/>
              </a:xfrm>
              <a:custGeom>
                <a:avLst/>
                <a:gdLst/>
                <a:ahLst/>
                <a:cxnLst/>
                <a:rect l="l" t="t" r="r" b="b"/>
                <a:pathLst>
                  <a:path w="10518" h="4773" extrusionOk="0">
                    <a:moveTo>
                      <a:pt x="1" y="0"/>
                    </a:moveTo>
                    <a:cubicBezTo>
                      <a:pt x="730" y="821"/>
                      <a:pt x="1490" y="1641"/>
                      <a:pt x="2250" y="2432"/>
                    </a:cubicBezTo>
                    <a:cubicBezTo>
                      <a:pt x="2828" y="3009"/>
                      <a:pt x="3405" y="3526"/>
                      <a:pt x="4044" y="4043"/>
                    </a:cubicBezTo>
                    <a:cubicBezTo>
                      <a:pt x="4469" y="4347"/>
                      <a:pt x="4955" y="4559"/>
                      <a:pt x="5381" y="4772"/>
                    </a:cubicBezTo>
                    <a:cubicBezTo>
                      <a:pt x="5746" y="4711"/>
                      <a:pt x="5989" y="4681"/>
                      <a:pt x="6232" y="4590"/>
                    </a:cubicBezTo>
                    <a:cubicBezTo>
                      <a:pt x="6779" y="4407"/>
                      <a:pt x="7326" y="4164"/>
                      <a:pt x="7843" y="3951"/>
                    </a:cubicBezTo>
                    <a:cubicBezTo>
                      <a:pt x="8755" y="3556"/>
                      <a:pt x="9636" y="3161"/>
                      <a:pt x="10518" y="2796"/>
                    </a:cubicBezTo>
                    <a:cubicBezTo>
                      <a:pt x="9332" y="2584"/>
                      <a:pt x="8177" y="2340"/>
                      <a:pt x="7022" y="2067"/>
                    </a:cubicBezTo>
                    <a:cubicBezTo>
                      <a:pt x="5776" y="1763"/>
                      <a:pt x="4560" y="1368"/>
                      <a:pt x="3375" y="1003"/>
                    </a:cubicBezTo>
                    <a:cubicBezTo>
                      <a:pt x="2676" y="760"/>
                      <a:pt x="1946" y="547"/>
                      <a:pt x="1217" y="334"/>
                    </a:cubicBezTo>
                    <a:cubicBezTo>
                      <a:pt x="822" y="213"/>
                      <a:pt x="396" y="122"/>
                      <a:pt x="1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74"/>
              <p:cNvSpPr/>
              <p:nvPr/>
            </p:nvSpPr>
            <p:spPr>
              <a:xfrm>
                <a:off x="3934225" y="3048200"/>
                <a:ext cx="276625" cy="103975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159" extrusionOk="0">
                    <a:moveTo>
                      <a:pt x="11065" y="1"/>
                    </a:moveTo>
                    <a:lnTo>
                      <a:pt x="11065" y="1"/>
                    </a:lnTo>
                    <a:cubicBezTo>
                      <a:pt x="9515" y="214"/>
                      <a:pt x="7934" y="396"/>
                      <a:pt x="6323" y="487"/>
                    </a:cubicBezTo>
                    <a:cubicBezTo>
                      <a:pt x="5016" y="548"/>
                      <a:pt x="3679" y="639"/>
                      <a:pt x="2372" y="730"/>
                    </a:cubicBezTo>
                    <a:cubicBezTo>
                      <a:pt x="2007" y="761"/>
                      <a:pt x="1642" y="791"/>
                      <a:pt x="1247" y="821"/>
                    </a:cubicBezTo>
                    <a:cubicBezTo>
                      <a:pt x="1217" y="852"/>
                      <a:pt x="1186" y="882"/>
                      <a:pt x="1156" y="913"/>
                    </a:cubicBezTo>
                    <a:cubicBezTo>
                      <a:pt x="821" y="1217"/>
                      <a:pt x="517" y="1551"/>
                      <a:pt x="244" y="1885"/>
                    </a:cubicBezTo>
                    <a:cubicBezTo>
                      <a:pt x="1" y="2128"/>
                      <a:pt x="61" y="2402"/>
                      <a:pt x="335" y="2554"/>
                    </a:cubicBezTo>
                    <a:cubicBezTo>
                      <a:pt x="1417" y="3331"/>
                      <a:pt x="2499" y="4158"/>
                      <a:pt x="3881" y="4158"/>
                    </a:cubicBezTo>
                    <a:cubicBezTo>
                      <a:pt x="4013" y="4158"/>
                      <a:pt x="4148" y="4151"/>
                      <a:pt x="4286" y="4135"/>
                    </a:cubicBezTo>
                    <a:cubicBezTo>
                      <a:pt x="4421" y="4145"/>
                      <a:pt x="4556" y="4150"/>
                      <a:pt x="4689" y="4150"/>
                    </a:cubicBezTo>
                    <a:cubicBezTo>
                      <a:pt x="5365" y="4150"/>
                      <a:pt x="6017" y="4019"/>
                      <a:pt x="6627" y="3739"/>
                    </a:cubicBezTo>
                    <a:cubicBezTo>
                      <a:pt x="8512" y="2858"/>
                      <a:pt x="9970" y="1581"/>
                      <a:pt x="11065" y="1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74"/>
              <p:cNvSpPr/>
              <p:nvPr/>
            </p:nvSpPr>
            <p:spPr>
              <a:xfrm>
                <a:off x="2843775" y="2631600"/>
                <a:ext cx="1845825" cy="417400"/>
              </a:xfrm>
              <a:custGeom>
                <a:avLst/>
                <a:gdLst/>
                <a:ahLst/>
                <a:cxnLst/>
                <a:rect l="l" t="t" r="r" b="b"/>
                <a:pathLst>
                  <a:path w="73833" h="16696" extrusionOk="0">
                    <a:moveTo>
                      <a:pt x="41493" y="0"/>
                    </a:moveTo>
                    <a:cubicBezTo>
                      <a:pt x="40895" y="0"/>
                      <a:pt x="40296" y="21"/>
                      <a:pt x="39698" y="69"/>
                    </a:cubicBezTo>
                    <a:cubicBezTo>
                      <a:pt x="37540" y="251"/>
                      <a:pt x="35351" y="464"/>
                      <a:pt x="33193" y="677"/>
                    </a:cubicBezTo>
                    <a:cubicBezTo>
                      <a:pt x="32494" y="738"/>
                      <a:pt x="31764" y="798"/>
                      <a:pt x="31065" y="920"/>
                    </a:cubicBezTo>
                    <a:cubicBezTo>
                      <a:pt x="26901" y="1710"/>
                      <a:pt x="22858" y="2926"/>
                      <a:pt x="18968" y="4659"/>
                    </a:cubicBezTo>
                    <a:cubicBezTo>
                      <a:pt x="16415" y="5814"/>
                      <a:pt x="13770" y="6786"/>
                      <a:pt x="11004" y="7303"/>
                    </a:cubicBezTo>
                    <a:cubicBezTo>
                      <a:pt x="10804" y="7341"/>
                      <a:pt x="10622" y="7362"/>
                      <a:pt x="10452" y="7362"/>
                    </a:cubicBezTo>
                    <a:cubicBezTo>
                      <a:pt x="9949" y="7362"/>
                      <a:pt x="9551" y="7180"/>
                      <a:pt x="9120" y="6725"/>
                    </a:cubicBezTo>
                    <a:cubicBezTo>
                      <a:pt x="7357" y="4841"/>
                      <a:pt x="5199" y="3412"/>
                      <a:pt x="2828" y="2318"/>
                    </a:cubicBezTo>
                    <a:cubicBezTo>
                      <a:pt x="2129" y="2014"/>
                      <a:pt x="1399" y="1832"/>
                      <a:pt x="670" y="1649"/>
                    </a:cubicBezTo>
                    <a:cubicBezTo>
                      <a:pt x="631" y="1636"/>
                      <a:pt x="586" y="1630"/>
                      <a:pt x="539" y="1630"/>
                    </a:cubicBezTo>
                    <a:cubicBezTo>
                      <a:pt x="367" y="1630"/>
                      <a:pt x="164" y="1712"/>
                      <a:pt x="92" y="1832"/>
                    </a:cubicBezTo>
                    <a:cubicBezTo>
                      <a:pt x="1" y="1953"/>
                      <a:pt x="62" y="2257"/>
                      <a:pt x="153" y="2440"/>
                    </a:cubicBezTo>
                    <a:cubicBezTo>
                      <a:pt x="609" y="3200"/>
                      <a:pt x="1095" y="3929"/>
                      <a:pt x="1581" y="4689"/>
                    </a:cubicBezTo>
                    <a:cubicBezTo>
                      <a:pt x="2585" y="6209"/>
                      <a:pt x="3527" y="7759"/>
                      <a:pt x="5047" y="8884"/>
                    </a:cubicBezTo>
                    <a:cubicBezTo>
                      <a:pt x="5320" y="9096"/>
                      <a:pt x="5320" y="9339"/>
                      <a:pt x="5107" y="9583"/>
                    </a:cubicBezTo>
                    <a:cubicBezTo>
                      <a:pt x="4621" y="10130"/>
                      <a:pt x="4104" y="10707"/>
                      <a:pt x="3618" y="11285"/>
                    </a:cubicBezTo>
                    <a:cubicBezTo>
                      <a:pt x="2341" y="12653"/>
                      <a:pt x="1673" y="14355"/>
                      <a:pt x="1126" y="16118"/>
                    </a:cubicBezTo>
                    <a:cubicBezTo>
                      <a:pt x="1024" y="16397"/>
                      <a:pt x="1177" y="16633"/>
                      <a:pt x="1460" y="16633"/>
                    </a:cubicBezTo>
                    <a:cubicBezTo>
                      <a:pt x="1516" y="16633"/>
                      <a:pt x="1577" y="16624"/>
                      <a:pt x="1642" y="16604"/>
                    </a:cubicBezTo>
                    <a:cubicBezTo>
                      <a:pt x="2281" y="16422"/>
                      <a:pt x="2949" y="16209"/>
                      <a:pt x="3527" y="15905"/>
                    </a:cubicBezTo>
                    <a:cubicBezTo>
                      <a:pt x="5685" y="14871"/>
                      <a:pt x="7509" y="13382"/>
                      <a:pt x="9089" y="11589"/>
                    </a:cubicBezTo>
                    <a:cubicBezTo>
                      <a:pt x="9617" y="10960"/>
                      <a:pt x="10146" y="10706"/>
                      <a:pt x="10829" y="10706"/>
                    </a:cubicBezTo>
                    <a:cubicBezTo>
                      <a:pt x="10971" y="10706"/>
                      <a:pt x="11120" y="10717"/>
                      <a:pt x="11278" y="10738"/>
                    </a:cubicBezTo>
                    <a:cubicBezTo>
                      <a:pt x="15442" y="11315"/>
                      <a:pt x="19545" y="12075"/>
                      <a:pt x="23588" y="13260"/>
                    </a:cubicBezTo>
                    <a:cubicBezTo>
                      <a:pt x="25503" y="13808"/>
                      <a:pt x="27387" y="14476"/>
                      <a:pt x="29333" y="14963"/>
                    </a:cubicBezTo>
                    <a:cubicBezTo>
                      <a:pt x="34196" y="16118"/>
                      <a:pt x="39151" y="16665"/>
                      <a:pt x="44166" y="16695"/>
                    </a:cubicBezTo>
                    <a:cubicBezTo>
                      <a:pt x="46081" y="16574"/>
                      <a:pt x="47996" y="16422"/>
                      <a:pt x="49880" y="16330"/>
                    </a:cubicBezTo>
                    <a:cubicBezTo>
                      <a:pt x="53680" y="16148"/>
                      <a:pt x="57388" y="15388"/>
                      <a:pt x="61127" y="14780"/>
                    </a:cubicBezTo>
                    <a:cubicBezTo>
                      <a:pt x="63801" y="14355"/>
                      <a:pt x="66446" y="13656"/>
                      <a:pt x="69090" y="13017"/>
                    </a:cubicBezTo>
                    <a:cubicBezTo>
                      <a:pt x="69850" y="12835"/>
                      <a:pt x="70580" y="12470"/>
                      <a:pt x="71309" y="12136"/>
                    </a:cubicBezTo>
                    <a:cubicBezTo>
                      <a:pt x="71674" y="11984"/>
                      <a:pt x="71978" y="11680"/>
                      <a:pt x="72251" y="11406"/>
                    </a:cubicBezTo>
                    <a:cubicBezTo>
                      <a:pt x="72647" y="11042"/>
                      <a:pt x="72738" y="10555"/>
                      <a:pt x="72464" y="10069"/>
                    </a:cubicBezTo>
                    <a:cubicBezTo>
                      <a:pt x="72343" y="9795"/>
                      <a:pt x="72130" y="9552"/>
                      <a:pt x="71978" y="9279"/>
                    </a:cubicBezTo>
                    <a:cubicBezTo>
                      <a:pt x="72251" y="9096"/>
                      <a:pt x="72555" y="8944"/>
                      <a:pt x="72829" y="8732"/>
                    </a:cubicBezTo>
                    <a:cubicBezTo>
                      <a:pt x="73042" y="8580"/>
                      <a:pt x="73285" y="8458"/>
                      <a:pt x="73467" y="8245"/>
                    </a:cubicBezTo>
                    <a:cubicBezTo>
                      <a:pt x="73802" y="7941"/>
                      <a:pt x="73832" y="7546"/>
                      <a:pt x="73528" y="7181"/>
                    </a:cubicBezTo>
                    <a:cubicBezTo>
                      <a:pt x="73315" y="6908"/>
                      <a:pt x="73042" y="6665"/>
                      <a:pt x="72738" y="6482"/>
                    </a:cubicBezTo>
                    <a:cubicBezTo>
                      <a:pt x="72039" y="6057"/>
                      <a:pt x="71279" y="5631"/>
                      <a:pt x="70519" y="5266"/>
                    </a:cubicBezTo>
                    <a:cubicBezTo>
                      <a:pt x="68634" y="4415"/>
                      <a:pt x="66659" y="3899"/>
                      <a:pt x="64653" y="3443"/>
                    </a:cubicBezTo>
                    <a:cubicBezTo>
                      <a:pt x="58665" y="2045"/>
                      <a:pt x="52616" y="950"/>
                      <a:pt x="46506" y="342"/>
                    </a:cubicBezTo>
                    <a:cubicBezTo>
                      <a:pt x="44848" y="163"/>
                      <a:pt x="43173" y="0"/>
                      <a:pt x="41493" y="0"/>
                    </a:cubicBezTo>
                    <a:close/>
                  </a:path>
                </a:pathLst>
              </a:custGeom>
              <a:solidFill>
                <a:srgbClr val="36A3D2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37DA938-D39B-A473-928A-0DC52DDF4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6" y="1273850"/>
            <a:ext cx="1910634" cy="561522"/>
          </a:xfrm>
          <a:prstGeom prst="rect">
            <a:avLst/>
          </a:prstGeom>
        </p:spPr>
      </p:pic>
      <p:pic>
        <p:nvPicPr>
          <p:cNvPr id="3" name="Picture 2" descr="beadedstream - beadedstream">
            <a:extLst>
              <a:ext uri="{FF2B5EF4-FFF2-40B4-BE49-F238E27FC236}">
                <a16:creationId xmlns:a16="http://schemas.microsoft.com/office/drawing/2014/main" id="{E343C8D1-C912-332E-6F8E-DA722C306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351" y="1915543"/>
            <a:ext cx="1907056" cy="561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2EBC8C-F088-FF41-ADB5-3657CC4BE6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2199" y="1266124"/>
            <a:ext cx="1558473" cy="56060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p75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4955100" cy="28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Font typeface="Arial"/>
              <a:buNone/>
            </a:pPr>
            <a:r>
              <a:rPr lang="en" dirty="0"/>
              <a:t>Accurate permafrost measurement data allows for informed decision-making for climate change adaptation strategies, and enhances safety by identifying unstable ground conditions.</a:t>
            </a:r>
          </a:p>
          <a:p>
            <a:pPr marL="0" indent="0">
              <a:buSzPts val="1100"/>
              <a:buFont typeface="Arial"/>
              <a:buNone/>
            </a:pPr>
            <a:r>
              <a:rPr lang="en" dirty="0"/>
              <a:t>Areas that are vulnerable to permafrost thawing are effectively identified.</a:t>
            </a:r>
          </a:p>
          <a:p>
            <a:endParaRPr lang="en-CA" dirty="0"/>
          </a:p>
          <a:p>
            <a:pPr marL="0" indent="0">
              <a:spcBef>
                <a:spcPts val="300"/>
              </a:spcBef>
              <a:buSzPts val="1100"/>
              <a:buNone/>
            </a:pPr>
            <a:endParaRPr lang="en-US" dirty="0">
              <a:cs typeface="Arial"/>
              <a:sym typeface="Arial"/>
            </a:endParaRPr>
          </a:p>
          <a:p>
            <a:pPr marL="0" indent="0">
              <a:spcBef>
                <a:spcPts val="300"/>
              </a:spcBef>
              <a:buSzPts val="1100"/>
              <a:buNone/>
            </a:pPr>
            <a:r>
              <a:rPr lang="en-US" dirty="0">
                <a:cs typeface="Arial"/>
                <a:sym typeface="Arial"/>
              </a:rPr>
              <a:t>Use pre-existing data to estimate the change of permafrost over time, using a Neural Network</a:t>
            </a:r>
          </a:p>
          <a:p>
            <a:pPr marL="0" indent="0">
              <a:spcBef>
                <a:spcPts val="300"/>
              </a:spcBef>
              <a:buSzPts val="1100"/>
              <a:buNone/>
            </a:pPr>
            <a:endParaRPr lang="en-US" dirty="0">
              <a:cs typeface="Arial"/>
              <a:sym typeface="Arial"/>
            </a:endParaRPr>
          </a:p>
          <a:p>
            <a:pPr marL="0" indent="0">
              <a:spcBef>
                <a:spcPts val="300"/>
              </a:spcBef>
              <a:buSzPts val="1100"/>
              <a:buNone/>
            </a:pPr>
            <a:r>
              <a:rPr lang="en-US" dirty="0">
                <a:cs typeface="Arial"/>
                <a:sym typeface="Arial"/>
              </a:rPr>
              <a:t>Advanced remote sensing technologies</a:t>
            </a:r>
          </a:p>
          <a:p>
            <a:pPr marL="0" indent="0">
              <a:spcBef>
                <a:spcPts val="300"/>
              </a:spcBef>
              <a:buSzPts val="1100"/>
              <a:buNone/>
            </a:pPr>
            <a:endParaRPr lang="en-US" dirty="0">
              <a:cs typeface="Arial"/>
              <a:sym typeface="Arial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2111" name="Google Shape;2111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Future Developments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73"/>
          <p:cNvSpPr txBox="1">
            <a:spLocks noGrp="1"/>
          </p:cNvSpPr>
          <p:nvPr>
            <p:ph type="title"/>
          </p:nvPr>
        </p:nvSpPr>
        <p:spPr>
          <a:xfrm>
            <a:off x="2347950" y="1444175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2"/>
          <p:cNvSpPr txBox="1">
            <a:spLocks noGrp="1"/>
          </p:cNvSpPr>
          <p:nvPr>
            <p:ph type="title"/>
          </p:nvPr>
        </p:nvSpPr>
        <p:spPr>
          <a:xfrm>
            <a:off x="1406680" y="155648"/>
            <a:ext cx="6330639" cy="14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600"/>
              <a:t>Team B.A.D.</a:t>
            </a:r>
            <a:endParaRPr lang="en-US" sz="6600"/>
          </a:p>
        </p:txBody>
      </p:sp>
      <p:pic>
        <p:nvPicPr>
          <p:cNvPr id="4" name="Picture 3" descr="A person petting a horse&#10;&#10;Description automatically generated">
            <a:extLst>
              <a:ext uri="{FF2B5EF4-FFF2-40B4-BE49-F238E27FC236}">
                <a16:creationId xmlns:a16="http://schemas.microsoft.com/office/drawing/2014/main" id="{A2B6615B-7585-518D-F859-DF5A571ABB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209" t="-453" r="-302" b="226"/>
          <a:stretch/>
        </p:blipFill>
        <p:spPr>
          <a:xfrm>
            <a:off x="3653145" y="1623354"/>
            <a:ext cx="1842873" cy="18145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 descr="A person wearing a helmet and taking a selfie&#10;&#10;Description automatically generated">
            <a:extLst>
              <a:ext uri="{FF2B5EF4-FFF2-40B4-BE49-F238E27FC236}">
                <a16:creationId xmlns:a16="http://schemas.microsoft.com/office/drawing/2014/main" id="{82027151-DD70-6D57-66A2-CA8354ADEA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50000"/>
                    </a14:imgEffect>
                    <a14:imgEffect>
                      <a14:brightnessContrast bright="4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78618" y="1621800"/>
            <a:ext cx="1839665" cy="18110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 descr="A child with a bird on his shoulder&#10;&#10;Description automatically generated">
            <a:extLst>
              <a:ext uri="{FF2B5EF4-FFF2-40B4-BE49-F238E27FC236}">
                <a16:creationId xmlns:a16="http://schemas.microsoft.com/office/drawing/2014/main" id="{B37D7A91-D8ED-1899-9412-C2FC168F3B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82" t="-391" r="2933" b="781"/>
          <a:stretch/>
        </p:blipFill>
        <p:spPr>
          <a:xfrm>
            <a:off x="6130343" y="1623542"/>
            <a:ext cx="1850072" cy="181593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Google Shape;1517;p46">
            <a:extLst>
              <a:ext uri="{FF2B5EF4-FFF2-40B4-BE49-F238E27FC236}">
                <a16:creationId xmlns:a16="http://schemas.microsoft.com/office/drawing/2014/main" id="{D75BFC50-57AF-B89A-45C0-35B7D3EA73E7}"/>
              </a:ext>
            </a:extLst>
          </p:cNvPr>
          <p:cNvSpPr txBox="1">
            <a:spLocks/>
          </p:cNvSpPr>
          <p:nvPr/>
        </p:nvSpPr>
        <p:spPr>
          <a:xfrm>
            <a:off x="746439" y="3643784"/>
            <a:ext cx="2712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200" b="1">
                <a:solidFill>
                  <a:srgbClr val="205F7A"/>
                </a:solidFill>
              </a:rPr>
              <a:t>Brendan Booth</a:t>
            </a:r>
          </a:p>
        </p:txBody>
      </p:sp>
      <p:sp>
        <p:nvSpPr>
          <p:cNvPr id="12" name="Google Shape;1517;p46">
            <a:extLst>
              <a:ext uri="{FF2B5EF4-FFF2-40B4-BE49-F238E27FC236}">
                <a16:creationId xmlns:a16="http://schemas.microsoft.com/office/drawing/2014/main" id="{018A41B1-14BC-8010-A22E-4244C72EEF5C}"/>
              </a:ext>
            </a:extLst>
          </p:cNvPr>
          <p:cNvSpPr txBox="1">
            <a:spLocks/>
          </p:cNvSpPr>
          <p:nvPr/>
        </p:nvSpPr>
        <p:spPr>
          <a:xfrm>
            <a:off x="3217572" y="3643784"/>
            <a:ext cx="2712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200" b="1">
                <a:solidFill>
                  <a:srgbClr val="205F7A"/>
                </a:solidFill>
              </a:rPr>
              <a:t>Abner Zheng</a:t>
            </a:r>
          </a:p>
        </p:txBody>
      </p:sp>
      <p:sp>
        <p:nvSpPr>
          <p:cNvPr id="13" name="Google Shape;1517;p46">
            <a:extLst>
              <a:ext uri="{FF2B5EF4-FFF2-40B4-BE49-F238E27FC236}">
                <a16:creationId xmlns:a16="http://schemas.microsoft.com/office/drawing/2014/main" id="{AB01EC52-6DCA-0D62-1FA9-04DA65BD2139}"/>
              </a:ext>
            </a:extLst>
          </p:cNvPr>
          <p:cNvSpPr txBox="1">
            <a:spLocks/>
          </p:cNvSpPr>
          <p:nvPr/>
        </p:nvSpPr>
        <p:spPr>
          <a:xfrm>
            <a:off x="5696755" y="3643783"/>
            <a:ext cx="2712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200" b="1">
                <a:solidFill>
                  <a:srgbClr val="205F7A"/>
                </a:solidFill>
              </a:rPr>
              <a:t>Dipayan Dhar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87E799F-CDD9-F911-AAD2-C5EF9CE2D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7962DF-BF88-CC06-8BEA-C1A593A8BF46}"/>
              </a:ext>
            </a:extLst>
          </p:cNvPr>
          <p:cNvSpPr txBox="1"/>
          <p:nvPr/>
        </p:nvSpPr>
        <p:spPr>
          <a:xfrm>
            <a:off x="231494" y="239483"/>
            <a:ext cx="881990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8000" b="1" dirty="0">
                <a:solidFill>
                  <a:schemeClr val="tx1"/>
                </a:solidFill>
                <a:latin typeface="Manrope"/>
                <a:sym typeface="Manrope"/>
              </a:rPr>
              <a:t>$276 billion</a:t>
            </a:r>
          </a:p>
          <a:p>
            <a:pPr algn="ctr">
              <a:buClr>
                <a:schemeClr val="dk1"/>
              </a:buClr>
              <a:buSzPts val="3500"/>
            </a:pPr>
            <a:r>
              <a:rPr lang="en" sz="2000" b="1" dirty="0">
                <a:solidFill>
                  <a:schemeClr val="tx1"/>
                </a:solidFill>
                <a:latin typeface="Manrope"/>
                <a:sym typeface="Manrope"/>
              </a:rPr>
              <a:t>Spent on repairing infrastructure damge from permafrost thaw</a:t>
            </a:r>
          </a:p>
          <a:p>
            <a:endParaRPr lang="en-CA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65292-7B58-6269-81DF-D48D248B1284}"/>
              </a:ext>
            </a:extLst>
          </p:cNvPr>
          <p:cNvSpPr txBox="1"/>
          <p:nvPr/>
        </p:nvSpPr>
        <p:spPr>
          <a:xfrm>
            <a:off x="162045" y="2223267"/>
            <a:ext cx="881990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8000" b="1" dirty="0">
                <a:solidFill>
                  <a:schemeClr val="tx1"/>
                </a:solidFill>
                <a:latin typeface="Manrope"/>
                <a:sym typeface="Manrope"/>
              </a:rPr>
              <a:t>~1400 gigatons</a:t>
            </a:r>
          </a:p>
          <a:p>
            <a:pPr algn="ctr">
              <a:buClr>
                <a:schemeClr val="dk1"/>
              </a:buClr>
              <a:buSzPts val="3500"/>
            </a:pPr>
            <a:r>
              <a:rPr lang="en-CA" sz="2000" b="1" dirty="0">
                <a:solidFill>
                  <a:schemeClr val="tx1"/>
                </a:solidFill>
                <a:latin typeface="Manrope"/>
                <a:sym typeface="Manrope"/>
              </a:rPr>
              <a:t>O</a:t>
            </a:r>
            <a:r>
              <a:rPr lang="en" sz="2000" b="1" dirty="0">
                <a:solidFill>
                  <a:schemeClr val="tx1"/>
                </a:solidFill>
                <a:latin typeface="Manrope"/>
                <a:sym typeface="Manrope"/>
              </a:rPr>
              <a:t>f greenhouse gases remain frozen within permafrost</a:t>
            </a:r>
          </a:p>
          <a:p>
            <a:endParaRPr lang="en-CA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3"/>
          <p:cNvSpPr txBox="1">
            <a:spLocks noGrp="1"/>
          </p:cNvSpPr>
          <p:nvPr>
            <p:ph type="title"/>
          </p:nvPr>
        </p:nvSpPr>
        <p:spPr>
          <a:xfrm>
            <a:off x="2164200" y="1576200"/>
            <a:ext cx="4815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Our Solution:</a:t>
            </a:r>
            <a:endParaRPr lang="en-US" dirty="0"/>
          </a:p>
        </p:txBody>
      </p:sp>
      <p:grpSp>
        <p:nvGrpSpPr>
          <p:cNvPr id="1593" name="Google Shape;1593;p53"/>
          <p:cNvGrpSpPr/>
          <p:nvPr/>
        </p:nvGrpSpPr>
        <p:grpSpPr>
          <a:xfrm flipH="1">
            <a:off x="-3499099" y="2174994"/>
            <a:ext cx="5714814" cy="2240816"/>
            <a:chOff x="1332675" y="3126550"/>
            <a:chExt cx="1021725" cy="400625"/>
          </a:xfrm>
        </p:grpSpPr>
        <p:sp>
          <p:nvSpPr>
            <p:cNvPr id="1594" name="Google Shape;1594;p53"/>
            <p:cNvSpPr/>
            <p:nvPr/>
          </p:nvSpPr>
          <p:spPr>
            <a:xfrm>
              <a:off x="1332675" y="3126550"/>
              <a:ext cx="1021725" cy="200325"/>
            </a:xfrm>
            <a:custGeom>
              <a:avLst/>
              <a:gdLst/>
              <a:ahLst/>
              <a:cxnLst/>
              <a:rect l="l" t="t" r="r" b="b"/>
              <a:pathLst>
                <a:path w="40869" h="8013" extrusionOk="0">
                  <a:moveTo>
                    <a:pt x="0" y="8013"/>
                  </a:moveTo>
                  <a:lnTo>
                    <a:pt x="2785" y="6655"/>
                  </a:lnTo>
                  <a:lnTo>
                    <a:pt x="4762" y="6981"/>
                  </a:lnTo>
                  <a:lnTo>
                    <a:pt x="6069" y="5331"/>
                  </a:lnTo>
                  <a:lnTo>
                    <a:pt x="8803" y="4677"/>
                  </a:lnTo>
                  <a:lnTo>
                    <a:pt x="11674" y="5279"/>
                  </a:lnTo>
                  <a:lnTo>
                    <a:pt x="15302" y="1136"/>
                  </a:lnTo>
                  <a:lnTo>
                    <a:pt x="21852" y="1"/>
                  </a:lnTo>
                  <a:lnTo>
                    <a:pt x="23090" y="2803"/>
                  </a:lnTo>
                  <a:lnTo>
                    <a:pt x="26787" y="2889"/>
                  </a:lnTo>
                  <a:lnTo>
                    <a:pt x="29572" y="3577"/>
                  </a:lnTo>
                  <a:lnTo>
                    <a:pt x="31515" y="6053"/>
                  </a:lnTo>
                  <a:lnTo>
                    <a:pt x="33853" y="5950"/>
                  </a:lnTo>
                  <a:lnTo>
                    <a:pt x="36260" y="7119"/>
                  </a:lnTo>
                  <a:lnTo>
                    <a:pt x="40868" y="80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3"/>
            <p:cNvSpPr/>
            <p:nvPr/>
          </p:nvSpPr>
          <p:spPr>
            <a:xfrm>
              <a:off x="1473650" y="3243475"/>
              <a:ext cx="220525" cy="83400"/>
            </a:xfrm>
            <a:custGeom>
              <a:avLst/>
              <a:gdLst/>
              <a:ahLst/>
              <a:cxnLst/>
              <a:rect l="l" t="t" r="r" b="b"/>
              <a:pathLst>
                <a:path w="8821" h="3336" extrusionOk="0">
                  <a:moveTo>
                    <a:pt x="0" y="3336"/>
                  </a:moveTo>
                  <a:lnTo>
                    <a:pt x="430" y="654"/>
                  </a:lnTo>
                  <a:lnTo>
                    <a:pt x="3164" y="0"/>
                  </a:lnTo>
                  <a:lnTo>
                    <a:pt x="8820" y="33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3"/>
            <p:cNvSpPr/>
            <p:nvPr/>
          </p:nvSpPr>
          <p:spPr>
            <a:xfrm>
              <a:off x="1375225" y="3292900"/>
              <a:ext cx="98450" cy="33975"/>
            </a:xfrm>
            <a:custGeom>
              <a:avLst/>
              <a:gdLst/>
              <a:ahLst/>
              <a:cxnLst/>
              <a:rect l="l" t="t" r="r" b="b"/>
              <a:pathLst>
                <a:path w="3938" h="1359" extrusionOk="0">
                  <a:moveTo>
                    <a:pt x="3937" y="1359"/>
                  </a:moveTo>
                  <a:lnTo>
                    <a:pt x="3060" y="327"/>
                  </a:lnTo>
                  <a:lnTo>
                    <a:pt x="1083" y="1"/>
                  </a:lnTo>
                  <a:lnTo>
                    <a:pt x="0" y="13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3"/>
            <p:cNvSpPr/>
            <p:nvPr/>
          </p:nvSpPr>
          <p:spPr>
            <a:xfrm>
              <a:off x="1451725" y="3259800"/>
              <a:ext cx="32700" cy="67075"/>
            </a:xfrm>
            <a:custGeom>
              <a:avLst/>
              <a:gdLst/>
              <a:ahLst/>
              <a:cxnLst/>
              <a:rect l="l" t="t" r="r" b="b"/>
              <a:pathLst>
                <a:path w="1308" h="2683" extrusionOk="0">
                  <a:moveTo>
                    <a:pt x="877" y="2683"/>
                  </a:moveTo>
                  <a:lnTo>
                    <a:pt x="0" y="1651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3"/>
            <p:cNvSpPr/>
            <p:nvPr/>
          </p:nvSpPr>
          <p:spPr>
            <a:xfrm>
              <a:off x="1624525" y="3126550"/>
              <a:ext cx="285425" cy="149625"/>
            </a:xfrm>
            <a:custGeom>
              <a:avLst/>
              <a:gdLst/>
              <a:ahLst/>
              <a:cxnLst/>
              <a:rect l="l" t="t" r="r" b="b"/>
              <a:pathLst>
                <a:path w="11417" h="5985" extrusionOk="0">
                  <a:moveTo>
                    <a:pt x="0" y="5279"/>
                  </a:moveTo>
                  <a:lnTo>
                    <a:pt x="3886" y="1634"/>
                  </a:lnTo>
                  <a:lnTo>
                    <a:pt x="6551" y="895"/>
                  </a:lnTo>
                  <a:lnTo>
                    <a:pt x="6430" y="5984"/>
                  </a:lnTo>
                  <a:lnTo>
                    <a:pt x="9817" y="310"/>
                  </a:lnTo>
                  <a:lnTo>
                    <a:pt x="11416" y="2803"/>
                  </a:lnTo>
                  <a:lnTo>
                    <a:pt x="10178" y="1"/>
                  </a:lnTo>
                  <a:lnTo>
                    <a:pt x="3628" y="11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3"/>
            <p:cNvSpPr/>
            <p:nvPr/>
          </p:nvSpPr>
          <p:spPr>
            <a:xfrm>
              <a:off x="1909925" y="3196625"/>
              <a:ext cx="162075" cy="96725"/>
            </a:xfrm>
            <a:custGeom>
              <a:avLst/>
              <a:gdLst/>
              <a:ahLst/>
              <a:cxnLst/>
              <a:rect l="l" t="t" r="r" b="b"/>
              <a:pathLst>
                <a:path w="6483" h="3869" extrusionOk="0">
                  <a:moveTo>
                    <a:pt x="0" y="0"/>
                  </a:moveTo>
                  <a:lnTo>
                    <a:pt x="3250" y="499"/>
                  </a:lnTo>
                  <a:lnTo>
                    <a:pt x="5210" y="3869"/>
                  </a:lnTo>
                  <a:lnTo>
                    <a:pt x="4367" y="671"/>
                  </a:lnTo>
                  <a:lnTo>
                    <a:pt x="6482" y="774"/>
                  </a:lnTo>
                  <a:lnTo>
                    <a:pt x="3697" y="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>
              <a:off x="1694150" y="3270975"/>
              <a:ext cx="215800" cy="55900"/>
            </a:xfrm>
            <a:custGeom>
              <a:avLst/>
              <a:gdLst/>
              <a:ahLst/>
              <a:cxnLst/>
              <a:rect l="l" t="t" r="r" b="b"/>
              <a:pathLst>
                <a:path w="8632" h="2236" extrusionOk="0">
                  <a:moveTo>
                    <a:pt x="0" y="2236"/>
                  </a:moveTo>
                  <a:lnTo>
                    <a:pt x="3405" y="1"/>
                  </a:lnTo>
                  <a:lnTo>
                    <a:pt x="8631" y="689"/>
                  </a:lnTo>
                  <a:lnTo>
                    <a:pt x="6585" y="22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>
              <a:off x="1860500" y="3278725"/>
              <a:ext cx="167225" cy="48150"/>
            </a:xfrm>
            <a:custGeom>
              <a:avLst/>
              <a:gdLst/>
              <a:ahLst/>
              <a:cxnLst/>
              <a:rect l="l" t="t" r="r" b="b"/>
              <a:pathLst>
                <a:path w="6689" h="1926" extrusionOk="0">
                  <a:moveTo>
                    <a:pt x="1977" y="379"/>
                  </a:moveTo>
                  <a:lnTo>
                    <a:pt x="4058" y="0"/>
                  </a:lnTo>
                  <a:lnTo>
                    <a:pt x="6688" y="1926"/>
                  </a:lnTo>
                  <a:lnTo>
                    <a:pt x="0" y="19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>
              <a:off x="2099475" y="3275275"/>
              <a:ext cx="79550" cy="28825"/>
            </a:xfrm>
            <a:custGeom>
              <a:avLst/>
              <a:gdLst/>
              <a:ahLst/>
              <a:cxnLst/>
              <a:rect l="l" t="t" r="r" b="b"/>
              <a:pathLst>
                <a:path w="3182" h="1153" extrusionOk="0">
                  <a:moveTo>
                    <a:pt x="843" y="104"/>
                  </a:moveTo>
                  <a:lnTo>
                    <a:pt x="1" y="1153"/>
                  </a:lnTo>
                  <a:lnTo>
                    <a:pt x="3181" y="1"/>
                  </a:lnTo>
                  <a:close/>
                </a:path>
              </a:pathLst>
            </a:custGeom>
            <a:solidFill>
              <a:srgbClr val="B7E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3"/>
            <p:cNvSpPr/>
            <p:nvPr/>
          </p:nvSpPr>
          <p:spPr>
            <a:xfrm>
              <a:off x="2027700" y="3277850"/>
              <a:ext cx="92850" cy="49025"/>
            </a:xfrm>
            <a:custGeom>
              <a:avLst/>
              <a:gdLst/>
              <a:ahLst/>
              <a:cxnLst/>
              <a:rect l="l" t="t" r="r" b="b"/>
              <a:pathLst>
                <a:path w="3714" h="1961" extrusionOk="0">
                  <a:moveTo>
                    <a:pt x="0" y="1961"/>
                  </a:moveTo>
                  <a:lnTo>
                    <a:pt x="499" y="620"/>
                  </a:lnTo>
                  <a:lnTo>
                    <a:pt x="3714" y="1"/>
                  </a:lnTo>
                  <a:lnTo>
                    <a:pt x="2201" y="19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3"/>
            <p:cNvSpPr/>
            <p:nvPr/>
          </p:nvSpPr>
          <p:spPr>
            <a:xfrm>
              <a:off x="2099475" y="3275275"/>
              <a:ext cx="123825" cy="51600"/>
            </a:xfrm>
            <a:custGeom>
              <a:avLst/>
              <a:gdLst/>
              <a:ahLst/>
              <a:cxnLst/>
              <a:rect l="l" t="t" r="r" b="b"/>
              <a:pathLst>
                <a:path w="4953" h="2064" extrusionOk="0">
                  <a:moveTo>
                    <a:pt x="3181" y="1"/>
                  </a:moveTo>
                  <a:lnTo>
                    <a:pt x="4952" y="2064"/>
                  </a:lnTo>
                  <a:lnTo>
                    <a:pt x="1290" y="2064"/>
                  </a:lnTo>
                  <a:lnTo>
                    <a:pt x="1" y="11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>
              <a:off x="2223275" y="3304500"/>
              <a:ext cx="131125" cy="22375"/>
            </a:xfrm>
            <a:custGeom>
              <a:avLst/>
              <a:gdLst/>
              <a:ahLst/>
              <a:cxnLst/>
              <a:rect l="l" t="t" r="r" b="b"/>
              <a:pathLst>
                <a:path w="5245" h="895" extrusionOk="0">
                  <a:moveTo>
                    <a:pt x="0" y="895"/>
                  </a:moveTo>
                  <a:lnTo>
                    <a:pt x="636" y="1"/>
                  </a:lnTo>
                  <a:lnTo>
                    <a:pt x="5244" y="89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>
              <a:off x="1694150" y="3196625"/>
              <a:ext cx="85125" cy="130250"/>
            </a:xfrm>
            <a:custGeom>
              <a:avLst/>
              <a:gdLst/>
              <a:ahLst/>
              <a:cxnLst/>
              <a:rect l="l" t="t" r="r" b="b"/>
              <a:pathLst>
                <a:path w="3405" h="5210" extrusionOk="0">
                  <a:moveTo>
                    <a:pt x="3405" y="2975"/>
                  </a:moveTo>
                  <a:lnTo>
                    <a:pt x="2528" y="0"/>
                  </a:lnTo>
                  <a:lnTo>
                    <a:pt x="0" y="5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>
              <a:off x="1909925" y="3196625"/>
              <a:ext cx="52025" cy="91575"/>
            </a:xfrm>
            <a:custGeom>
              <a:avLst/>
              <a:gdLst/>
              <a:ahLst/>
              <a:cxnLst/>
              <a:rect l="l" t="t" r="r" b="b"/>
              <a:pathLst>
                <a:path w="2081" h="3663" extrusionOk="0">
                  <a:moveTo>
                    <a:pt x="0" y="3663"/>
                  </a:moveTo>
                  <a:lnTo>
                    <a:pt x="0" y="0"/>
                  </a:lnTo>
                  <a:lnTo>
                    <a:pt x="2081" y="32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>
              <a:off x="1636975" y="3196625"/>
              <a:ext cx="120375" cy="130250"/>
            </a:xfrm>
            <a:custGeom>
              <a:avLst/>
              <a:gdLst/>
              <a:ahLst/>
              <a:cxnLst/>
              <a:rect l="l" t="t" r="r" b="b"/>
              <a:pathLst>
                <a:path w="4815" h="5210" extrusionOk="0">
                  <a:moveTo>
                    <a:pt x="2287" y="5210"/>
                  </a:moveTo>
                  <a:lnTo>
                    <a:pt x="4815" y="0"/>
                  </a:lnTo>
                  <a:lnTo>
                    <a:pt x="1" y="38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>
              <a:off x="1870375" y="3196625"/>
              <a:ext cx="39575" cy="91575"/>
            </a:xfrm>
            <a:custGeom>
              <a:avLst/>
              <a:gdLst/>
              <a:ahLst/>
              <a:cxnLst/>
              <a:rect l="l" t="t" r="r" b="b"/>
              <a:pathLst>
                <a:path w="1583" h="3663" extrusionOk="0">
                  <a:moveTo>
                    <a:pt x="1" y="3439"/>
                  </a:moveTo>
                  <a:lnTo>
                    <a:pt x="1582" y="0"/>
                  </a:lnTo>
                  <a:lnTo>
                    <a:pt x="1582" y="36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>
              <a:off x="1961925" y="3278725"/>
              <a:ext cx="78250" cy="48150"/>
            </a:xfrm>
            <a:custGeom>
              <a:avLst/>
              <a:gdLst/>
              <a:ahLst/>
              <a:cxnLst/>
              <a:rect l="l" t="t" r="r" b="b"/>
              <a:pathLst>
                <a:path w="3130" h="1926" extrusionOk="0">
                  <a:moveTo>
                    <a:pt x="1" y="0"/>
                  </a:moveTo>
                  <a:lnTo>
                    <a:pt x="3130" y="585"/>
                  </a:lnTo>
                  <a:lnTo>
                    <a:pt x="2631" y="19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>
              <a:off x="2063375" y="3215975"/>
              <a:ext cx="57175" cy="72225"/>
            </a:xfrm>
            <a:custGeom>
              <a:avLst/>
              <a:gdLst/>
              <a:ahLst/>
              <a:cxnLst/>
              <a:rect l="l" t="t" r="r" b="b"/>
              <a:pathLst>
                <a:path w="2287" h="2889" extrusionOk="0">
                  <a:moveTo>
                    <a:pt x="344" y="0"/>
                  </a:moveTo>
                  <a:lnTo>
                    <a:pt x="0" y="1152"/>
                  </a:lnTo>
                  <a:lnTo>
                    <a:pt x="155" y="2889"/>
                  </a:lnTo>
                  <a:lnTo>
                    <a:pt x="2287" y="24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>
              <a:off x="1961925" y="3266250"/>
              <a:ext cx="78250" cy="27100"/>
            </a:xfrm>
            <a:custGeom>
              <a:avLst/>
              <a:gdLst/>
              <a:ahLst/>
              <a:cxnLst/>
              <a:rect l="l" t="t" r="r" b="b"/>
              <a:pathLst>
                <a:path w="3130" h="1084" extrusionOk="0">
                  <a:moveTo>
                    <a:pt x="1" y="499"/>
                  </a:moveTo>
                  <a:lnTo>
                    <a:pt x="1565" y="1"/>
                  </a:lnTo>
                  <a:lnTo>
                    <a:pt x="3130" y="10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1552725" y="3243475"/>
              <a:ext cx="84275" cy="49875"/>
            </a:xfrm>
            <a:custGeom>
              <a:avLst/>
              <a:gdLst/>
              <a:ahLst/>
              <a:cxnLst/>
              <a:rect l="l" t="t" r="r" b="b"/>
              <a:pathLst>
                <a:path w="3371" h="1995" extrusionOk="0">
                  <a:moveTo>
                    <a:pt x="2872" y="602"/>
                  </a:moveTo>
                  <a:lnTo>
                    <a:pt x="3371" y="19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3"/>
            <p:cNvSpPr/>
            <p:nvPr/>
          </p:nvSpPr>
          <p:spPr>
            <a:xfrm>
              <a:off x="1779250" y="3196625"/>
              <a:ext cx="130700" cy="86425"/>
            </a:xfrm>
            <a:custGeom>
              <a:avLst/>
              <a:gdLst/>
              <a:ahLst/>
              <a:cxnLst/>
              <a:rect l="l" t="t" r="r" b="b"/>
              <a:pathLst>
                <a:path w="5228" h="3457" extrusionOk="0">
                  <a:moveTo>
                    <a:pt x="1" y="2975"/>
                  </a:moveTo>
                  <a:lnTo>
                    <a:pt x="3370" y="791"/>
                  </a:lnTo>
                  <a:lnTo>
                    <a:pt x="5227" y="0"/>
                  </a:lnTo>
                  <a:lnTo>
                    <a:pt x="3646" y="3456"/>
                  </a:lnTo>
                  <a:cubicBezTo>
                    <a:pt x="3646" y="3456"/>
                    <a:pt x="18" y="3026"/>
                    <a:pt x="1" y="29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1332675" y="3326850"/>
              <a:ext cx="1021725" cy="200325"/>
            </a:xfrm>
            <a:custGeom>
              <a:avLst/>
              <a:gdLst/>
              <a:ahLst/>
              <a:cxnLst/>
              <a:rect l="l" t="t" r="r" b="b"/>
              <a:pathLst>
                <a:path w="40869" h="8013" extrusionOk="0">
                  <a:moveTo>
                    <a:pt x="4608" y="895"/>
                  </a:moveTo>
                  <a:lnTo>
                    <a:pt x="7015" y="2081"/>
                  </a:lnTo>
                  <a:lnTo>
                    <a:pt x="9353" y="1961"/>
                  </a:lnTo>
                  <a:lnTo>
                    <a:pt x="11296" y="4437"/>
                  </a:lnTo>
                  <a:lnTo>
                    <a:pt x="14081" y="5142"/>
                  </a:lnTo>
                  <a:lnTo>
                    <a:pt x="17778" y="5210"/>
                  </a:lnTo>
                  <a:lnTo>
                    <a:pt x="19016" y="8013"/>
                  </a:lnTo>
                  <a:lnTo>
                    <a:pt x="25566" y="6878"/>
                  </a:lnTo>
                  <a:lnTo>
                    <a:pt x="29194" y="2735"/>
                  </a:lnTo>
                  <a:lnTo>
                    <a:pt x="32065" y="3336"/>
                  </a:lnTo>
                  <a:lnTo>
                    <a:pt x="34799" y="2683"/>
                  </a:lnTo>
                  <a:lnTo>
                    <a:pt x="36123" y="1033"/>
                  </a:lnTo>
                  <a:lnTo>
                    <a:pt x="38100" y="1359"/>
                  </a:lnTo>
                  <a:lnTo>
                    <a:pt x="40868" y="1"/>
                  </a:lnTo>
                  <a:lnTo>
                    <a:pt x="39166" y="1"/>
                  </a:lnTo>
                  <a:lnTo>
                    <a:pt x="35229" y="1"/>
                  </a:lnTo>
                  <a:lnTo>
                    <a:pt x="26409" y="1"/>
                  </a:lnTo>
                  <a:lnTo>
                    <a:pt x="19824" y="1"/>
                  </a:lnTo>
                  <a:lnTo>
                    <a:pt x="19755" y="1"/>
                  </a:lnTo>
                  <a:lnTo>
                    <a:pt x="13067" y="1"/>
                  </a:lnTo>
                  <a:lnTo>
                    <a:pt x="10883" y="1"/>
                  </a:lnTo>
                  <a:lnTo>
                    <a:pt x="8906" y="1"/>
                  </a:lnTo>
                  <a:lnTo>
                    <a:pt x="52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3D2">
                <a:alpha val="22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02;p44">
            <a:extLst>
              <a:ext uri="{FF2B5EF4-FFF2-40B4-BE49-F238E27FC236}">
                <a16:creationId xmlns:a16="http://schemas.microsoft.com/office/drawing/2014/main" id="{629D5FDA-7B4B-207B-B2C8-C8C17B6CFA4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14251" y="2296543"/>
            <a:ext cx="4920946" cy="993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BoreBot! An autonomous solar-powered robot that obtains permafrost data from different arctic communities. </a:t>
            </a:r>
          </a:p>
          <a:p>
            <a:pPr marL="0" indent="0"/>
            <a:endParaRPr lang="en" dirty="0"/>
          </a:p>
          <a:p>
            <a:pPr marL="0" indent="0"/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514;p46">
            <a:extLst>
              <a:ext uri="{FF2B5EF4-FFF2-40B4-BE49-F238E27FC236}">
                <a16:creationId xmlns:a16="http://schemas.microsoft.com/office/drawing/2014/main" id="{923A84EF-EA5B-D31C-7693-93D00BF0B2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3500" dirty="0">
                <a:solidFill>
                  <a:schemeClr val="dk1"/>
                </a:solidFill>
                <a:latin typeface="Manrope"/>
                <a:sym typeface="Manrope"/>
              </a:rPr>
              <a:t>Prototype</a:t>
            </a:r>
            <a:endParaRPr lang="en-US" sz="3500" dirty="0">
              <a:solidFill>
                <a:schemeClr val="dk1"/>
              </a:solidFill>
              <a:latin typeface="Manrope"/>
              <a:sym typeface="Manrope"/>
            </a:endParaRPr>
          </a:p>
        </p:txBody>
      </p:sp>
      <p:sp>
        <p:nvSpPr>
          <p:cNvPr id="1502" name="Google Shape;1502;p44"/>
          <p:cNvSpPr txBox="1">
            <a:spLocks noGrp="1"/>
          </p:cNvSpPr>
          <p:nvPr>
            <p:ph type="subTitle" idx="1"/>
          </p:nvPr>
        </p:nvSpPr>
        <p:spPr>
          <a:xfrm>
            <a:off x="4850859" y="1323165"/>
            <a:ext cx="2996119" cy="26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" dirty="0"/>
              <a:t>BoreBot uses its metal probe to obtain data on permafrost depth, temperature, and soil type</a:t>
            </a:r>
          </a:p>
          <a:p>
            <a:pPr marL="0" indent="0" algn="l"/>
            <a:endParaRPr lang="en" dirty="0"/>
          </a:p>
          <a:p>
            <a:pPr marL="0" indent="0" algn="l"/>
            <a:r>
              <a:rPr lang="en" dirty="0"/>
              <a:t>This data will be used for prospecting future roads and building locations.</a:t>
            </a:r>
          </a:p>
          <a:p>
            <a:pPr marL="0" indent="0" algn="l"/>
            <a:endParaRPr lang="en" dirty="0"/>
          </a:p>
          <a:p>
            <a:pPr marL="0" indent="0" algn="l"/>
            <a:r>
              <a:rPr lang="en" dirty="0"/>
              <a:t>BoreBot is a much more efficient and rigorous method of data collection.</a:t>
            </a:r>
          </a:p>
          <a:p>
            <a:pPr marL="0" indent="0" algn="l"/>
            <a:endParaRPr lang="en" dirty="0"/>
          </a:p>
          <a:p>
            <a:pPr marL="0" indent="0" algn="l"/>
            <a:endParaRPr lang="en" dirty="0"/>
          </a:p>
          <a:p>
            <a:pPr marL="0" indent="0" algn="l"/>
            <a:endParaRPr lang="en" dirty="0"/>
          </a:p>
          <a:p>
            <a:pPr marL="0" indent="0" algn="l"/>
            <a:endParaRPr lang="en" dirty="0"/>
          </a:p>
        </p:txBody>
      </p:sp>
      <p:sp>
        <p:nvSpPr>
          <p:cNvPr id="3" name="Google Shape;1502;p44">
            <a:extLst>
              <a:ext uri="{FF2B5EF4-FFF2-40B4-BE49-F238E27FC236}">
                <a16:creationId xmlns:a16="http://schemas.microsoft.com/office/drawing/2014/main" id="{A37563A2-DE31-9BA4-A504-C72EF836E7D2}"/>
              </a:ext>
            </a:extLst>
          </p:cNvPr>
          <p:cNvSpPr txBox="1">
            <a:spLocks/>
          </p:cNvSpPr>
          <p:nvPr/>
        </p:nvSpPr>
        <p:spPr>
          <a:xfrm>
            <a:off x="4850859" y="1323165"/>
            <a:ext cx="4001310" cy="26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lata"/>
              <a:buNone/>
              <a:defRPr sz="21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 algn="l"/>
            <a:r>
              <a:rPr lang="en-US" u="sng" dirty="0"/>
              <a:t>Features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Solar Powered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Large battery capacity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Real-time pathfinding algorithm utilizing waypoints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Accurate telemetry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Utilizes a modified version of </a:t>
            </a:r>
            <a:r>
              <a:rPr lang="en-US" dirty="0" err="1"/>
              <a:t>Ardurover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Easily replaceable parts in case of damage/wear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Open-Source Project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Estimated Cost: 1700$</a:t>
            </a:r>
          </a:p>
          <a:p>
            <a:pPr marL="0" indent="0" algn="l"/>
            <a:endParaRPr lang="en" dirty="0"/>
          </a:p>
        </p:txBody>
      </p:sp>
      <p:pic>
        <p:nvPicPr>
          <p:cNvPr id="5" name="Picture 4" descr="A blue vehicle with wheels and a green object">
            <a:extLst>
              <a:ext uri="{FF2B5EF4-FFF2-40B4-BE49-F238E27FC236}">
                <a16:creationId xmlns:a16="http://schemas.microsoft.com/office/drawing/2014/main" id="{E3002737-E38C-3ECD-4E36-407D1C12C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3" y="1323165"/>
            <a:ext cx="4466947" cy="31363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2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Linking to Our Database</a:t>
            </a:r>
            <a:endParaRPr lang="en-US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0095C14-6A2D-17CA-A082-5B5A628918C2}"/>
              </a:ext>
            </a:extLst>
          </p:cNvPr>
          <p:cNvSpPr/>
          <p:nvPr/>
        </p:nvSpPr>
        <p:spPr>
          <a:xfrm>
            <a:off x="2569780" y="2130316"/>
            <a:ext cx="843456" cy="882868"/>
          </a:xfrm>
          <a:prstGeom prst="rightArrow">
            <a:avLst/>
          </a:prstGeom>
          <a:solidFill>
            <a:schemeClr val="tx2">
              <a:lumMod val="10000"/>
            </a:schemeClr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D3D0D54-EF5D-52BB-5FB9-77583D58801D}"/>
              </a:ext>
            </a:extLst>
          </p:cNvPr>
          <p:cNvSpPr/>
          <p:nvPr/>
        </p:nvSpPr>
        <p:spPr>
          <a:xfrm>
            <a:off x="5494284" y="2130316"/>
            <a:ext cx="843456" cy="882868"/>
          </a:xfrm>
          <a:prstGeom prst="rightArrow">
            <a:avLst/>
          </a:prstGeom>
          <a:solidFill>
            <a:schemeClr val="tx2">
              <a:lumMod val="10000"/>
            </a:schemeClr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21BD7F7-91CD-F1B8-24B6-0BE2FEF7B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 t="15707" r="17046" b="27345"/>
          <a:stretch/>
        </p:blipFill>
        <p:spPr bwMode="auto">
          <a:xfrm>
            <a:off x="689148" y="1517246"/>
            <a:ext cx="1707891" cy="154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Google Shape;1671;p59">
            <a:extLst>
              <a:ext uri="{FF2B5EF4-FFF2-40B4-BE49-F238E27FC236}">
                <a16:creationId xmlns:a16="http://schemas.microsoft.com/office/drawing/2014/main" id="{305C4016-5BE9-5101-9431-23E5142283C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5988" y="3059060"/>
            <a:ext cx="1966536" cy="4384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Data Collection</a:t>
            </a:r>
            <a:endParaRPr sz="2000" dirty="0"/>
          </a:p>
        </p:txBody>
      </p:sp>
      <p:sp>
        <p:nvSpPr>
          <p:cNvPr id="25" name="Google Shape;1671;p59">
            <a:extLst>
              <a:ext uri="{FF2B5EF4-FFF2-40B4-BE49-F238E27FC236}">
                <a16:creationId xmlns:a16="http://schemas.microsoft.com/office/drawing/2014/main" id="{20C384CF-CE52-8341-3A76-B92238E3B5C2}"/>
              </a:ext>
            </a:extLst>
          </p:cNvPr>
          <p:cNvSpPr txBox="1">
            <a:spLocks/>
          </p:cNvSpPr>
          <p:nvPr/>
        </p:nvSpPr>
        <p:spPr>
          <a:xfrm>
            <a:off x="2858006" y="3059059"/>
            <a:ext cx="3191505" cy="438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sz="2000" dirty="0"/>
              <a:t>Graph Depth and Temperature</a:t>
            </a:r>
          </a:p>
          <a:p>
            <a:pPr marL="0" indent="0"/>
            <a:r>
              <a:rPr lang="en-US" sz="2000" dirty="0"/>
              <a:t>Data</a:t>
            </a:r>
          </a:p>
        </p:txBody>
      </p:sp>
      <p:sp>
        <p:nvSpPr>
          <p:cNvPr id="26" name="Google Shape;1671;p59">
            <a:extLst>
              <a:ext uri="{FF2B5EF4-FFF2-40B4-BE49-F238E27FC236}">
                <a16:creationId xmlns:a16="http://schemas.microsoft.com/office/drawing/2014/main" id="{9ABD399B-B2D3-0E74-E77E-B19050D2A20A}"/>
              </a:ext>
            </a:extLst>
          </p:cNvPr>
          <p:cNvSpPr txBox="1">
            <a:spLocks/>
          </p:cNvSpPr>
          <p:nvPr/>
        </p:nvSpPr>
        <p:spPr>
          <a:xfrm>
            <a:off x="6599044" y="3063977"/>
            <a:ext cx="1966536" cy="438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None/>
              <a:defRPr sz="14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sz="2000" dirty="0"/>
              <a:t>Develop Geographical Map</a:t>
            </a:r>
          </a:p>
        </p:txBody>
      </p:sp>
      <p:pic>
        <p:nvPicPr>
          <p:cNvPr id="30" name="Picture 2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A9DB00C-A78A-8CC4-CC6F-4C2AB3E4118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81843" y="1724629"/>
            <a:ext cx="1334430" cy="1334430"/>
          </a:xfrm>
          <a:prstGeom prst="rect">
            <a:avLst/>
          </a:prstGeom>
        </p:spPr>
      </p:pic>
      <p:grpSp>
        <p:nvGrpSpPr>
          <p:cNvPr id="31" name="Google Shape;1761;p62">
            <a:extLst>
              <a:ext uri="{FF2B5EF4-FFF2-40B4-BE49-F238E27FC236}">
                <a16:creationId xmlns:a16="http://schemas.microsoft.com/office/drawing/2014/main" id="{8645AB7D-9CF3-A977-A9D3-E532DE873D28}"/>
              </a:ext>
            </a:extLst>
          </p:cNvPr>
          <p:cNvGrpSpPr/>
          <p:nvPr/>
        </p:nvGrpSpPr>
        <p:grpSpPr>
          <a:xfrm>
            <a:off x="6396775" y="1803312"/>
            <a:ext cx="2357506" cy="1255747"/>
            <a:chOff x="233350" y="949250"/>
            <a:chExt cx="7137300" cy="3802300"/>
          </a:xfrm>
        </p:grpSpPr>
        <p:sp>
          <p:nvSpPr>
            <p:cNvPr id="32" name="Google Shape;1762;p62">
              <a:extLst>
                <a:ext uri="{FF2B5EF4-FFF2-40B4-BE49-F238E27FC236}">
                  <a16:creationId xmlns:a16="http://schemas.microsoft.com/office/drawing/2014/main" id="{32C3C361-B9D4-656D-FAC1-B04FCCE9B540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3" name="Google Shape;1763;p62">
              <a:extLst>
                <a:ext uri="{FF2B5EF4-FFF2-40B4-BE49-F238E27FC236}">
                  <a16:creationId xmlns:a16="http://schemas.microsoft.com/office/drawing/2014/main" id="{E96ADF9B-A12B-DFE2-56CA-0EB1E1E1AF9C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4" name="Google Shape;1764;p62">
              <a:extLst>
                <a:ext uri="{FF2B5EF4-FFF2-40B4-BE49-F238E27FC236}">
                  <a16:creationId xmlns:a16="http://schemas.microsoft.com/office/drawing/2014/main" id="{AFE00AA5-8335-5027-3F0B-52EC1C925CCC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5" name="Google Shape;1765;p62">
              <a:extLst>
                <a:ext uri="{FF2B5EF4-FFF2-40B4-BE49-F238E27FC236}">
                  <a16:creationId xmlns:a16="http://schemas.microsoft.com/office/drawing/2014/main" id="{7E6457C7-768A-C990-6782-E954E9CC25D4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Google Shape;1766;p62">
              <a:extLst>
                <a:ext uri="{FF2B5EF4-FFF2-40B4-BE49-F238E27FC236}">
                  <a16:creationId xmlns:a16="http://schemas.microsoft.com/office/drawing/2014/main" id="{F9D84101-C16B-59D4-F6B3-2B86F56D56B9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7" name="Google Shape;1767;p62">
              <a:extLst>
                <a:ext uri="{FF2B5EF4-FFF2-40B4-BE49-F238E27FC236}">
                  <a16:creationId xmlns:a16="http://schemas.microsoft.com/office/drawing/2014/main" id="{392926F8-C84E-B4C5-D161-A5AA61A54768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8" name="Google Shape;1768;p62">
              <a:extLst>
                <a:ext uri="{FF2B5EF4-FFF2-40B4-BE49-F238E27FC236}">
                  <a16:creationId xmlns:a16="http://schemas.microsoft.com/office/drawing/2014/main" id="{FE441D69-5248-FE14-DF54-0116963202B1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9" name="Google Shape;1769;p62">
              <a:extLst>
                <a:ext uri="{FF2B5EF4-FFF2-40B4-BE49-F238E27FC236}">
                  <a16:creationId xmlns:a16="http://schemas.microsoft.com/office/drawing/2014/main" id="{06BAA573-C582-7CC8-8773-2224B0DE37BD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0" name="Google Shape;1770;p62">
              <a:extLst>
                <a:ext uri="{FF2B5EF4-FFF2-40B4-BE49-F238E27FC236}">
                  <a16:creationId xmlns:a16="http://schemas.microsoft.com/office/drawing/2014/main" id="{CCEC3BFC-7EAD-CD12-723F-E6D70793CADD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1" name="Google Shape;1771;p62">
              <a:extLst>
                <a:ext uri="{FF2B5EF4-FFF2-40B4-BE49-F238E27FC236}">
                  <a16:creationId xmlns:a16="http://schemas.microsoft.com/office/drawing/2014/main" id="{5E372845-8DA5-4571-F30E-A03E8A2FA818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2" name="Google Shape;1772;p62">
              <a:extLst>
                <a:ext uri="{FF2B5EF4-FFF2-40B4-BE49-F238E27FC236}">
                  <a16:creationId xmlns:a16="http://schemas.microsoft.com/office/drawing/2014/main" id="{AF47C254-138C-DDDE-5915-3024C46B8EFB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3" name="Google Shape;1773;p62">
              <a:extLst>
                <a:ext uri="{FF2B5EF4-FFF2-40B4-BE49-F238E27FC236}">
                  <a16:creationId xmlns:a16="http://schemas.microsoft.com/office/drawing/2014/main" id="{7697DAD4-1BDF-30CA-85E3-62E0D0FD4F39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4" name="Google Shape;1774;p62">
              <a:extLst>
                <a:ext uri="{FF2B5EF4-FFF2-40B4-BE49-F238E27FC236}">
                  <a16:creationId xmlns:a16="http://schemas.microsoft.com/office/drawing/2014/main" id="{4A946856-B243-C2DA-E30F-B6AB900B003A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5" name="Google Shape;1775;p62">
              <a:extLst>
                <a:ext uri="{FF2B5EF4-FFF2-40B4-BE49-F238E27FC236}">
                  <a16:creationId xmlns:a16="http://schemas.microsoft.com/office/drawing/2014/main" id="{1FE47DA4-EA19-48C6-3791-607844B888A4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6" name="Google Shape;1776;p62">
              <a:extLst>
                <a:ext uri="{FF2B5EF4-FFF2-40B4-BE49-F238E27FC236}">
                  <a16:creationId xmlns:a16="http://schemas.microsoft.com/office/drawing/2014/main" id="{66E9ED6C-D2EA-541C-810A-D671342C5069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7" name="Google Shape;1777;p62">
              <a:extLst>
                <a:ext uri="{FF2B5EF4-FFF2-40B4-BE49-F238E27FC236}">
                  <a16:creationId xmlns:a16="http://schemas.microsoft.com/office/drawing/2014/main" id="{006740AB-79A5-58FA-8BC8-9C81042F7206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8" name="Google Shape;1778;p62">
              <a:extLst>
                <a:ext uri="{FF2B5EF4-FFF2-40B4-BE49-F238E27FC236}">
                  <a16:creationId xmlns:a16="http://schemas.microsoft.com/office/drawing/2014/main" id="{ECA00B30-27C5-2475-89E8-2F10B7648C35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9" name="Google Shape;1779;p62">
              <a:extLst>
                <a:ext uri="{FF2B5EF4-FFF2-40B4-BE49-F238E27FC236}">
                  <a16:creationId xmlns:a16="http://schemas.microsoft.com/office/drawing/2014/main" id="{F9FF23E5-697D-273C-569E-8446570C434C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0" name="Google Shape;1780;p62">
              <a:extLst>
                <a:ext uri="{FF2B5EF4-FFF2-40B4-BE49-F238E27FC236}">
                  <a16:creationId xmlns:a16="http://schemas.microsoft.com/office/drawing/2014/main" id="{867CB94C-199F-B085-04A3-D1B03169EDFA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1" name="Google Shape;1781;p62">
              <a:extLst>
                <a:ext uri="{FF2B5EF4-FFF2-40B4-BE49-F238E27FC236}">
                  <a16:creationId xmlns:a16="http://schemas.microsoft.com/office/drawing/2014/main" id="{44497126-3D2B-C6DA-043A-7335F242F1EE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2" name="Google Shape;1782;p62">
              <a:extLst>
                <a:ext uri="{FF2B5EF4-FFF2-40B4-BE49-F238E27FC236}">
                  <a16:creationId xmlns:a16="http://schemas.microsoft.com/office/drawing/2014/main" id="{9AE010E1-3BB8-3361-A702-EF2EDF82D154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3" name="Google Shape;1783;p62">
              <a:extLst>
                <a:ext uri="{FF2B5EF4-FFF2-40B4-BE49-F238E27FC236}">
                  <a16:creationId xmlns:a16="http://schemas.microsoft.com/office/drawing/2014/main" id="{F0727070-1F12-6264-3B21-947D34DEFC8B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4" name="Google Shape;1784;p62">
              <a:extLst>
                <a:ext uri="{FF2B5EF4-FFF2-40B4-BE49-F238E27FC236}">
                  <a16:creationId xmlns:a16="http://schemas.microsoft.com/office/drawing/2014/main" id="{46B0B4CC-ADAC-9660-DC28-ADCA95881E58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5" name="Google Shape;1785;p62">
              <a:extLst>
                <a:ext uri="{FF2B5EF4-FFF2-40B4-BE49-F238E27FC236}">
                  <a16:creationId xmlns:a16="http://schemas.microsoft.com/office/drawing/2014/main" id="{A610B574-CB6B-AE0F-E809-6B7E711A03DA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6" name="Google Shape;1786;p62">
              <a:extLst>
                <a:ext uri="{FF2B5EF4-FFF2-40B4-BE49-F238E27FC236}">
                  <a16:creationId xmlns:a16="http://schemas.microsoft.com/office/drawing/2014/main" id="{55F22F87-22B9-4681-3EAC-A082D9578DF7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7" name="Google Shape;1787;p62">
              <a:extLst>
                <a:ext uri="{FF2B5EF4-FFF2-40B4-BE49-F238E27FC236}">
                  <a16:creationId xmlns:a16="http://schemas.microsoft.com/office/drawing/2014/main" id="{5D2ABA9A-6158-5D86-5537-5EEAC88E113C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8" name="Google Shape;1788;p62">
              <a:extLst>
                <a:ext uri="{FF2B5EF4-FFF2-40B4-BE49-F238E27FC236}">
                  <a16:creationId xmlns:a16="http://schemas.microsoft.com/office/drawing/2014/main" id="{26B68C20-6B95-51A9-1B5D-A9FF39C3D9BA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9" name="Google Shape;1789;p62">
              <a:extLst>
                <a:ext uri="{FF2B5EF4-FFF2-40B4-BE49-F238E27FC236}">
                  <a16:creationId xmlns:a16="http://schemas.microsoft.com/office/drawing/2014/main" id="{77D79D99-1461-BE45-41EA-5767477176A5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0" name="Google Shape;1790;p62">
              <a:extLst>
                <a:ext uri="{FF2B5EF4-FFF2-40B4-BE49-F238E27FC236}">
                  <a16:creationId xmlns:a16="http://schemas.microsoft.com/office/drawing/2014/main" id="{51DD0D56-E297-72A0-924C-889FDBD5E774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1" name="Google Shape;1791;p62">
              <a:extLst>
                <a:ext uri="{FF2B5EF4-FFF2-40B4-BE49-F238E27FC236}">
                  <a16:creationId xmlns:a16="http://schemas.microsoft.com/office/drawing/2014/main" id="{2419E6E8-6C16-DE5B-06DC-31E65CABD72B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2" name="Google Shape;1792;p62">
              <a:extLst>
                <a:ext uri="{FF2B5EF4-FFF2-40B4-BE49-F238E27FC236}">
                  <a16:creationId xmlns:a16="http://schemas.microsoft.com/office/drawing/2014/main" id="{77A53D2B-B2CB-1652-FE65-6E2A105C3117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3" name="Google Shape;1793;p62">
              <a:extLst>
                <a:ext uri="{FF2B5EF4-FFF2-40B4-BE49-F238E27FC236}">
                  <a16:creationId xmlns:a16="http://schemas.microsoft.com/office/drawing/2014/main" id="{E13084FC-A7FD-40B0-9B89-EB3EB409D1D5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2" name="Google Shape;1794;p62">
              <a:extLst>
                <a:ext uri="{FF2B5EF4-FFF2-40B4-BE49-F238E27FC236}">
                  <a16:creationId xmlns:a16="http://schemas.microsoft.com/office/drawing/2014/main" id="{2B1EF631-F712-BB78-CF19-633B74B2C125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3" name="Google Shape;1795;p62">
              <a:extLst>
                <a:ext uri="{FF2B5EF4-FFF2-40B4-BE49-F238E27FC236}">
                  <a16:creationId xmlns:a16="http://schemas.microsoft.com/office/drawing/2014/main" id="{5ADD3E46-50F2-DF1E-5D56-DAC43F61E720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4" name="Google Shape;1796;p62">
              <a:extLst>
                <a:ext uri="{FF2B5EF4-FFF2-40B4-BE49-F238E27FC236}">
                  <a16:creationId xmlns:a16="http://schemas.microsoft.com/office/drawing/2014/main" id="{D95D66DB-9F72-CD0A-EE4C-1E6947652550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5" name="Google Shape;1797;p62">
              <a:extLst>
                <a:ext uri="{FF2B5EF4-FFF2-40B4-BE49-F238E27FC236}">
                  <a16:creationId xmlns:a16="http://schemas.microsoft.com/office/drawing/2014/main" id="{BE1DAADF-142A-74BC-4EEA-572D11CFBEB4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6" name="Google Shape;1798;p62">
              <a:extLst>
                <a:ext uri="{FF2B5EF4-FFF2-40B4-BE49-F238E27FC236}">
                  <a16:creationId xmlns:a16="http://schemas.microsoft.com/office/drawing/2014/main" id="{C1B169E9-6BA4-8F5D-E501-6B8E7065880D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7" name="Google Shape;1799;p62">
              <a:extLst>
                <a:ext uri="{FF2B5EF4-FFF2-40B4-BE49-F238E27FC236}">
                  <a16:creationId xmlns:a16="http://schemas.microsoft.com/office/drawing/2014/main" id="{F06B3709-13F1-C21C-5932-C4164CACD845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8" name="Google Shape;1800;p62">
              <a:extLst>
                <a:ext uri="{FF2B5EF4-FFF2-40B4-BE49-F238E27FC236}">
                  <a16:creationId xmlns:a16="http://schemas.microsoft.com/office/drawing/2014/main" id="{2D448286-D1BA-1545-C10A-C7DA223092A8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79" name="Google Shape;1801;p62">
              <a:extLst>
                <a:ext uri="{FF2B5EF4-FFF2-40B4-BE49-F238E27FC236}">
                  <a16:creationId xmlns:a16="http://schemas.microsoft.com/office/drawing/2014/main" id="{DA30D1C5-E23D-0B19-F02D-9C1EF299A2A8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0" name="Google Shape;1802;p62">
              <a:extLst>
                <a:ext uri="{FF2B5EF4-FFF2-40B4-BE49-F238E27FC236}">
                  <a16:creationId xmlns:a16="http://schemas.microsoft.com/office/drawing/2014/main" id="{B43C468C-8ABB-692B-E391-499261F3AD2E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1" name="Google Shape;1803;p62">
              <a:extLst>
                <a:ext uri="{FF2B5EF4-FFF2-40B4-BE49-F238E27FC236}">
                  <a16:creationId xmlns:a16="http://schemas.microsoft.com/office/drawing/2014/main" id="{B89E410C-33FA-B03D-EFD8-8DE32E1E53E5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2" name="Google Shape;1804;p62">
              <a:extLst>
                <a:ext uri="{FF2B5EF4-FFF2-40B4-BE49-F238E27FC236}">
                  <a16:creationId xmlns:a16="http://schemas.microsoft.com/office/drawing/2014/main" id="{E1549C3B-F75C-49DF-8FE8-C83C233CB65E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3" name="Google Shape;1805;p62">
              <a:extLst>
                <a:ext uri="{FF2B5EF4-FFF2-40B4-BE49-F238E27FC236}">
                  <a16:creationId xmlns:a16="http://schemas.microsoft.com/office/drawing/2014/main" id="{3BE5429E-D763-A38B-62E3-A347F9912DBD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4" name="Google Shape;1806;p62">
              <a:extLst>
                <a:ext uri="{FF2B5EF4-FFF2-40B4-BE49-F238E27FC236}">
                  <a16:creationId xmlns:a16="http://schemas.microsoft.com/office/drawing/2014/main" id="{8118C3CB-23C9-DFD6-626C-532BF3055B2E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5" name="Google Shape;1807;p62">
              <a:extLst>
                <a:ext uri="{FF2B5EF4-FFF2-40B4-BE49-F238E27FC236}">
                  <a16:creationId xmlns:a16="http://schemas.microsoft.com/office/drawing/2014/main" id="{A5E992DB-712E-B889-60FC-88448D4940F5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6" name="Google Shape;1808;p62">
              <a:extLst>
                <a:ext uri="{FF2B5EF4-FFF2-40B4-BE49-F238E27FC236}">
                  <a16:creationId xmlns:a16="http://schemas.microsoft.com/office/drawing/2014/main" id="{CBD99429-2406-AE04-312B-7F2BB203CDD7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7" name="Google Shape;1809;p62">
              <a:extLst>
                <a:ext uri="{FF2B5EF4-FFF2-40B4-BE49-F238E27FC236}">
                  <a16:creationId xmlns:a16="http://schemas.microsoft.com/office/drawing/2014/main" id="{DC25E8CE-5812-0B43-C54C-816EDF6B6832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8" name="Google Shape;1810;p62">
              <a:extLst>
                <a:ext uri="{FF2B5EF4-FFF2-40B4-BE49-F238E27FC236}">
                  <a16:creationId xmlns:a16="http://schemas.microsoft.com/office/drawing/2014/main" id="{52297B60-98C4-2E73-7B96-3C17EBFCD603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89" name="Google Shape;1811;p62">
              <a:extLst>
                <a:ext uri="{FF2B5EF4-FFF2-40B4-BE49-F238E27FC236}">
                  <a16:creationId xmlns:a16="http://schemas.microsoft.com/office/drawing/2014/main" id="{67105812-16AB-E98C-4224-0821BF59D31B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90" name="Google Shape;1812;p62">
              <a:extLst>
                <a:ext uri="{FF2B5EF4-FFF2-40B4-BE49-F238E27FC236}">
                  <a16:creationId xmlns:a16="http://schemas.microsoft.com/office/drawing/2014/main" id="{9D0EF786-BFC6-E154-A7E6-6B2C5330C2D0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59"/>
          <p:cNvSpPr txBox="1">
            <a:spLocks noGrp="1"/>
          </p:cNvSpPr>
          <p:nvPr>
            <p:ph type="title"/>
          </p:nvPr>
        </p:nvSpPr>
        <p:spPr>
          <a:xfrm>
            <a:off x="717750" y="448050"/>
            <a:ext cx="7713000" cy="6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Mockup</a:t>
            </a:r>
            <a:endParaRPr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CD4EC59-C680-DFC5-F0C8-5ABE65A78DC1}"/>
              </a:ext>
            </a:extLst>
          </p:cNvPr>
          <p:cNvGrpSpPr/>
          <p:nvPr/>
        </p:nvGrpSpPr>
        <p:grpSpPr>
          <a:xfrm>
            <a:off x="4460037" y="1683332"/>
            <a:ext cx="3970747" cy="2887330"/>
            <a:chOff x="4460037" y="1683332"/>
            <a:chExt cx="3970747" cy="2887330"/>
          </a:xfrm>
        </p:grpSpPr>
        <p:grpSp>
          <p:nvGrpSpPr>
            <p:cNvPr id="1672" name="Google Shape;1672;p59"/>
            <p:cNvGrpSpPr/>
            <p:nvPr/>
          </p:nvGrpSpPr>
          <p:grpSpPr>
            <a:xfrm>
              <a:off x="4460037" y="1683332"/>
              <a:ext cx="3970747" cy="2887330"/>
              <a:chOff x="331763" y="414153"/>
              <a:chExt cx="6903246" cy="5019697"/>
            </a:xfrm>
          </p:grpSpPr>
          <p:sp>
            <p:nvSpPr>
              <p:cNvPr id="1673" name="Google Shape;1673;p59"/>
              <p:cNvSpPr/>
              <p:nvPr/>
            </p:nvSpPr>
            <p:spPr>
              <a:xfrm>
                <a:off x="2953125" y="4725150"/>
                <a:ext cx="1660725" cy="708700"/>
              </a:xfrm>
              <a:custGeom>
                <a:avLst/>
                <a:gdLst/>
                <a:ahLst/>
                <a:cxnLst/>
                <a:rect l="l" t="t" r="r" b="b"/>
                <a:pathLst>
                  <a:path w="66429" h="28348" extrusionOk="0">
                    <a:moveTo>
                      <a:pt x="6889" y="1"/>
                    </a:moveTo>
                    <a:lnTo>
                      <a:pt x="1" y="28347"/>
                    </a:lnTo>
                    <a:lnTo>
                      <a:pt x="66429" y="28347"/>
                    </a:lnTo>
                    <a:lnTo>
                      <a:pt x="59475" y="1"/>
                    </a:lnTo>
                    <a:lnTo>
                      <a:pt x="33182" y="464"/>
                    </a:lnTo>
                    <a:lnTo>
                      <a:pt x="6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9"/>
              <p:cNvSpPr/>
              <p:nvPr/>
            </p:nvSpPr>
            <p:spPr>
              <a:xfrm>
                <a:off x="331763" y="414153"/>
                <a:ext cx="6903246" cy="4353879"/>
              </a:xfrm>
              <a:custGeom>
                <a:avLst/>
                <a:gdLst/>
                <a:ahLst/>
                <a:cxnLst/>
                <a:rect l="l" t="t" r="r" b="b"/>
                <a:pathLst>
                  <a:path w="248162" h="181204" extrusionOk="0">
                    <a:moveTo>
                      <a:pt x="4636" y="0"/>
                    </a:moveTo>
                    <a:cubicBezTo>
                      <a:pt x="2053" y="0"/>
                      <a:pt x="0" y="2053"/>
                      <a:pt x="0" y="4636"/>
                    </a:cubicBezTo>
                    <a:lnTo>
                      <a:pt x="0" y="176634"/>
                    </a:lnTo>
                    <a:cubicBezTo>
                      <a:pt x="0" y="179151"/>
                      <a:pt x="2053" y="181204"/>
                      <a:pt x="4636" y="181204"/>
                    </a:cubicBezTo>
                    <a:lnTo>
                      <a:pt x="243526" y="181204"/>
                    </a:lnTo>
                    <a:cubicBezTo>
                      <a:pt x="246109" y="181204"/>
                      <a:pt x="248162" y="179151"/>
                      <a:pt x="248162" y="176634"/>
                    </a:cubicBezTo>
                    <a:lnTo>
                      <a:pt x="248162" y="4636"/>
                    </a:lnTo>
                    <a:cubicBezTo>
                      <a:pt x="248162" y="2053"/>
                      <a:pt x="246109" y="0"/>
                      <a:pt x="243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9"/>
              <p:cNvSpPr/>
              <p:nvPr/>
            </p:nvSpPr>
            <p:spPr>
              <a:xfrm>
                <a:off x="2772650" y="5206975"/>
                <a:ext cx="2020025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80801" h="9075" extrusionOk="0">
                    <a:moveTo>
                      <a:pt x="4571" y="1"/>
                    </a:moveTo>
                    <a:cubicBezTo>
                      <a:pt x="2054" y="1"/>
                      <a:pt x="1" y="2054"/>
                      <a:pt x="1" y="4570"/>
                    </a:cubicBezTo>
                    <a:cubicBezTo>
                      <a:pt x="1" y="7021"/>
                      <a:pt x="2054" y="9074"/>
                      <a:pt x="4571" y="9074"/>
                    </a:cubicBezTo>
                    <a:lnTo>
                      <a:pt x="76297" y="9074"/>
                    </a:lnTo>
                    <a:cubicBezTo>
                      <a:pt x="78814" y="9074"/>
                      <a:pt x="80801" y="7021"/>
                      <a:pt x="80801" y="4570"/>
                    </a:cubicBezTo>
                    <a:cubicBezTo>
                      <a:pt x="80801" y="2054"/>
                      <a:pt x="78814" y="1"/>
                      <a:pt x="762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676" name="Google Shape;1676;p59"/>
            <p:cNvPicPr preferRelativeResize="0"/>
            <p:nvPr/>
          </p:nvPicPr>
          <p:blipFill>
            <a:blip r:embed="rId3"/>
            <a:srcRect t="6604" b="6604"/>
            <a:stretch/>
          </p:blipFill>
          <p:spPr>
            <a:xfrm>
              <a:off x="4566353" y="1790032"/>
              <a:ext cx="3758357" cy="22923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DD675FF-EE0D-2733-F390-F7A7B5903819}"/>
              </a:ext>
            </a:extLst>
          </p:cNvPr>
          <p:cNvSpPr txBox="1"/>
          <p:nvPr/>
        </p:nvSpPr>
        <p:spPr>
          <a:xfrm>
            <a:off x="901177" y="1300842"/>
            <a:ext cx="312582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dk1"/>
                </a:solidFill>
                <a:latin typeface="Alata"/>
                <a:sym typeface="Alata"/>
              </a:rPr>
              <a:t>Users have the option to contribute to our open-source database.</a:t>
            </a:r>
          </a:p>
          <a:p>
            <a:endParaRPr lang="en-US" sz="1800" dirty="0">
              <a:solidFill>
                <a:schemeClr val="dk1"/>
              </a:solidFill>
              <a:latin typeface="Alata"/>
              <a:sym typeface="Alata"/>
            </a:endParaRPr>
          </a:p>
          <a:p>
            <a:r>
              <a:rPr lang="en-US" sz="1800" dirty="0">
                <a:solidFill>
                  <a:schemeClr val="dk1"/>
                </a:solidFill>
                <a:latin typeface="Alata"/>
                <a:sym typeface="Alata"/>
              </a:rPr>
              <a:t>This data is displayed on a public website.</a:t>
            </a:r>
          </a:p>
          <a:p>
            <a:endParaRPr lang="en-US" sz="1800" dirty="0">
              <a:solidFill>
                <a:schemeClr val="dk1"/>
              </a:solidFill>
              <a:latin typeface="Alata"/>
              <a:sym typeface="Alata"/>
            </a:endParaRPr>
          </a:p>
          <a:p>
            <a:r>
              <a:rPr lang="en-US" sz="1800" dirty="0">
                <a:solidFill>
                  <a:schemeClr val="dk1"/>
                </a:solidFill>
                <a:latin typeface="Alata"/>
                <a:sym typeface="Alata"/>
              </a:rPr>
              <a:t>Practical method of obtaining general information about the permafrost.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9">
          <a:extLst>
            <a:ext uri="{FF2B5EF4-FFF2-40B4-BE49-F238E27FC236}">
              <a16:creationId xmlns:a16="http://schemas.microsoft.com/office/drawing/2014/main" id="{F6E56CA2-8BF4-56A4-48A5-24DEE64E4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3338174-1592-F726-C2BB-18B22DF554BF}"/>
              </a:ext>
            </a:extLst>
          </p:cNvPr>
          <p:cNvGrpSpPr/>
          <p:nvPr/>
        </p:nvGrpSpPr>
        <p:grpSpPr>
          <a:xfrm>
            <a:off x="1221871" y="0"/>
            <a:ext cx="7049386" cy="5125963"/>
            <a:chOff x="4460037" y="1683332"/>
            <a:chExt cx="3970747" cy="2887330"/>
          </a:xfrm>
        </p:grpSpPr>
        <p:grpSp>
          <p:nvGrpSpPr>
            <p:cNvPr id="10" name="Google Shape;1672;p59">
              <a:extLst>
                <a:ext uri="{FF2B5EF4-FFF2-40B4-BE49-F238E27FC236}">
                  <a16:creationId xmlns:a16="http://schemas.microsoft.com/office/drawing/2014/main" id="{7BF04C51-D774-610D-1AE2-E7024C3C8909}"/>
                </a:ext>
              </a:extLst>
            </p:cNvPr>
            <p:cNvGrpSpPr/>
            <p:nvPr/>
          </p:nvGrpSpPr>
          <p:grpSpPr>
            <a:xfrm>
              <a:off x="4460037" y="1683332"/>
              <a:ext cx="3970747" cy="2887330"/>
              <a:chOff x="331763" y="414153"/>
              <a:chExt cx="6903246" cy="5019697"/>
            </a:xfrm>
          </p:grpSpPr>
          <p:sp>
            <p:nvSpPr>
              <p:cNvPr id="12" name="Google Shape;1673;p59">
                <a:extLst>
                  <a:ext uri="{FF2B5EF4-FFF2-40B4-BE49-F238E27FC236}">
                    <a16:creationId xmlns:a16="http://schemas.microsoft.com/office/drawing/2014/main" id="{FA056537-ABC8-9EB8-D03E-BBAA67BDCD3E}"/>
                  </a:ext>
                </a:extLst>
              </p:cNvPr>
              <p:cNvSpPr/>
              <p:nvPr/>
            </p:nvSpPr>
            <p:spPr>
              <a:xfrm>
                <a:off x="2953125" y="4725150"/>
                <a:ext cx="1660725" cy="708700"/>
              </a:xfrm>
              <a:custGeom>
                <a:avLst/>
                <a:gdLst/>
                <a:ahLst/>
                <a:cxnLst/>
                <a:rect l="l" t="t" r="r" b="b"/>
                <a:pathLst>
                  <a:path w="66429" h="28348" extrusionOk="0">
                    <a:moveTo>
                      <a:pt x="6889" y="1"/>
                    </a:moveTo>
                    <a:lnTo>
                      <a:pt x="1" y="28347"/>
                    </a:lnTo>
                    <a:lnTo>
                      <a:pt x="66429" y="28347"/>
                    </a:lnTo>
                    <a:lnTo>
                      <a:pt x="59475" y="1"/>
                    </a:lnTo>
                    <a:lnTo>
                      <a:pt x="33182" y="464"/>
                    </a:lnTo>
                    <a:lnTo>
                      <a:pt x="6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74;p59">
                <a:extLst>
                  <a:ext uri="{FF2B5EF4-FFF2-40B4-BE49-F238E27FC236}">
                    <a16:creationId xmlns:a16="http://schemas.microsoft.com/office/drawing/2014/main" id="{2C83E252-2046-E2C0-01DD-D26AC76091E5}"/>
                  </a:ext>
                </a:extLst>
              </p:cNvPr>
              <p:cNvSpPr/>
              <p:nvPr/>
            </p:nvSpPr>
            <p:spPr>
              <a:xfrm>
                <a:off x="331763" y="414153"/>
                <a:ext cx="6903246" cy="4353879"/>
              </a:xfrm>
              <a:custGeom>
                <a:avLst/>
                <a:gdLst/>
                <a:ahLst/>
                <a:cxnLst/>
                <a:rect l="l" t="t" r="r" b="b"/>
                <a:pathLst>
                  <a:path w="248162" h="181204" extrusionOk="0">
                    <a:moveTo>
                      <a:pt x="4636" y="0"/>
                    </a:moveTo>
                    <a:cubicBezTo>
                      <a:pt x="2053" y="0"/>
                      <a:pt x="0" y="2053"/>
                      <a:pt x="0" y="4636"/>
                    </a:cubicBezTo>
                    <a:lnTo>
                      <a:pt x="0" y="176634"/>
                    </a:lnTo>
                    <a:cubicBezTo>
                      <a:pt x="0" y="179151"/>
                      <a:pt x="2053" y="181204"/>
                      <a:pt x="4636" y="181204"/>
                    </a:cubicBezTo>
                    <a:lnTo>
                      <a:pt x="243526" y="181204"/>
                    </a:lnTo>
                    <a:cubicBezTo>
                      <a:pt x="246109" y="181204"/>
                      <a:pt x="248162" y="179151"/>
                      <a:pt x="248162" y="176634"/>
                    </a:cubicBezTo>
                    <a:lnTo>
                      <a:pt x="248162" y="4636"/>
                    </a:lnTo>
                    <a:cubicBezTo>
                      <a:pt x="248162" y="2053"/>
                      <a:pt x="246109" y="0"/>
                      <a:pt x="243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75;p59">
                <a:extLst>
                  <a:ext uri="{FF2B5EF4-FFF2-40B4-BE49-F238E27FC236}">
                    <a16:creationId xmlns:a16="http://schemas.microsoft.com/office/drawing/2014/main" id="{511541CD-8451-D1E4-0BC4-13289695DB49}"/>
                  </a:ext>
                </a:extLst>
              </p:cNvPr>
              <p:cNvSpPr/>
              <p:nvPr/>
            </p:nvSpPr>
            <p:spPr>
              <a:xfrm>
                <a:off x="2772650" y="5206975"/>
                <a:ext cx="2020025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80801" h="9075" extrusionOk="0">
                    <a:moveTo>
                      <a:pt x="4571" y="1"/>
                    </a:moveTo>
                    <a:cubicBezTo>
                      <a:pt x="2054" y="1"/>
                      <a:pt x="1" y="2054"/>
                      <a:pt x="1" y="4570"/>
                    </a:cubicBezTo>
                    <a:cubicBezTo>
                      <a:pt x="1" y="7021"/>
                      <a:pt x="2054" y="9074"/>
                      <a:pt x="4571" y="9074"/>
                    </a:cubicBezTo>
                    <a:lnTo>
                      <a:pt x="76297" y="9074"/>
                    </a:lnTo>
                    <a:cubicBezTo>
                      <a:pt x="78814" y="9074"/>
                      <a:pt x="80801" y="7021"/>
                      <a:pt x="80801" y="4570"/>
                    </a:cubicBezTo>
                    <a:cubicBezTo>
                      <a:pt x="80801" y="2054"/>
                      <a:pt x="78814" y="1"/>
                      <a:pt x="762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1" name="Google Shape;1676;p59">
              <a:extLst>
                <a:ext uri="{FF2B5EF4-FFF2-40B4-BE49-F238E27FC236}">
                  <a16:creationId xmlns:a16="http://schemas.microsoft.com/office/drawing/2014/main" id="{03BA28FE-D244-72AE-B5C0-4C681347CE21}"/>
                </a:ext>
              </a:extLst>
            </p:cNvPr>
            <p:cNvPicPr preferRelativeResize="0"/>
            <p:nvPr/>
          </p:nvPicPr>
          <p:blipFill>
            <a:blip r:embed="rId3"/>
            <a:srcRect t="6604" b="6604"/>
            <a:stretch/>
          </p:blipFill>
          <p:spPr>
            <a:xfrm>
              <a:off x="4566353" y="1790032"/>
              <a:ext cx="3758357" cy="22923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0B80558-8F86-1CD4-85FB-B9B7C645AF33}"/>
              </a:ext>
            </a:extLst>
          </p:cNvPr>
          <p:cNvGrpSpPr/>
          <p:nvPr/>
        </p:nvGrpSpPr>
        <p:grpSpPr>
          <a:xfrm>
            <a:off x="4941118" y="1117950"/>
            <a:ext cx="2862782" cy="1366170"/>
            <a:chOff x="4742122" y="955924"/>
            <a:chExt cx="2970027" cy="2398430"/>
          </a:xfrm>
          <a:solidFill>
            <a:schemeClr val="accent6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FA02CA8-6751-466D-470B-E1948AA15DF4}"/>
                </a:ext>
              </a:extLst>
            </p:cNvPr>
            <p:cNvSpPr/>
            <p:nvPr/>
          </p:nvSpPr>
          <p:spPr>
            <a:xfrm>
              <a:off x="4742122" y="1219200"/>
              <a:ext cx="212651" cy="2126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D72A433-EF54-A783-717F-88F5C05A8362}"/>
                </a:ext>
              </a:extLst>
            </p:cNvPr>
            <p:cNvSpPr/>
            <p:nvPr/>
          </p:nvSpPr>
          <p:spPr>
            <a:xfrm>
              <a:off x="5313719" y="955924"/>
              <a:ext cx="2398430" cy="2398430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17EE7CE-47C7-C83E-1D2A-8B6CC1B65E60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 flipV="1">
              <a:off x="4954773" y="964019"/>
              <a:ext cx="329557" cy="361507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C12D99C-D0AA-6F32-B8D5-41AABADC6E41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4954773" y="1325526"/>
              <a:ext cx="352064" cy="2028828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6" name="Slide Zoom 25">
                <a:extLst>
                  <a:ext uri="{FF2B5EF4-FFF2-40B4-BE49-F238E27FC236}">
                    <a16:creationId xmlns:a16="http://schemas.microsoft.com/office/drawing/2014/main" id="{2659CFE8-3FA2-27A3-D02A-F9C5FEF8ADC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1105691"/>
                  </p:ext>
                </p:extLst>
              </p:nvPr>
            </p:nvGraphicFramePr>
            <p:xfrm>
              <a:off x="5530117" y="1191697"/>
              <a:ext cx="2235740" cy="1218675"/>
            </p:xfrm>
            <a:graphic>
              <a:graphicData uri="http://schemas.microsoft.com/office/powerpoint/2016/slidezoom">
                <pslz:sldZm>
                  <pslz:sldZmObj sldId="315" cId="804877010">
                    <pslz:zmPr id="{487DF938-1DF3-4483-BC26-A9711B85FE0D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35740" cy="1218675"/>
                        </a:xfrm>
                        <a:prstGeom prst="rect">
                          <a:avLst/>
                        </a:prstGeom>
                        <a:noFill/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6" name="Slide Zoom 25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2659CFE8-3FA2-27A3-D02A-F9C5FEF8AD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30117" y="1191697"/>
                <a:ext cx="2235740" cy="1218675"/>
              </a:xfrm>
              <a:prstGeom prst="rect">
                <a:avLst/>
              </a:prstGeom>
              <a:noFill/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9507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9">
          <a:extLst>
            <a:ext uri="{FF2B5EF4-FFF2-40B4-BE49-F238E27FC236}">
              <a16:creationId xmlns:a16="http://schemas.microsoft.com/office/drawing/2014/main" id="{8BF46141-4C31-281F-9005-8768138D2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A8BB9B7-12C9-D188-C881-7873956291DC}"/>
              </a:ext>
            </a:extLst>
          </p:cNvPr>
          <p:cNvSpPr/>
          <p:nvPr/>
        </p:nvSpPr>
        <p:spPr>
          <a:xfrm>
            <a:off x="0" y="1426779"/>
            <a:ext cx="940397" cy="3153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AEFAF7-3F52-75D0-69DA-9F7EE8DCC217}"/>
              </a:ext>
            </a:extLst>
          </p:cNvPr>
          <p:cNvSpPr/>
          <p:nvPr/>
        </p:nvSpPr>
        <p:spPr>
          <a:xfrm>
            <a:off x="0" y="1371600"/>
            <a:ext cx="940397" cy="3153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BAC7E9-698C-D694-C087-33740DEA2BCC}"/>
              </a:ext>
            </a:extLst>
          </p:cNvPr>
          <p:cNvSpPr txBox="1"/>
          <p:nvPr/>
        </p:nvSpPr>
        <p:spPr>
          <a:xfrm>
            <a:off x="223009" y="476655"/>
            <a:ext cx="366783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Alata"/>
              <a:sym typeface="Alata"/>
            </a:endParaRPr>
          </a:p>
          <a:p>
            <a:r>
              <a:rPr lang="en-US" sz="1800" dirty="0">
                <a:solidFill>
                  <a:schemeClr val="dk1"/>
                </a:solidFill>
                <a:latin typeface="Alata"/>
              </a:rPr>
              <a:t>Every block represents the data obtained from a 1km</a:t>
            </a:r>
            <a:r>
              <a:rPr lang="en-CA" sz="1800" dirty="0">
                <a:solidFill>
                  <a:schemeClr val="dk1"/>
                </a:solidFill>
                <a:latin typeface="Alata"/>
              </a:rPr>
              <a:t>² region. When the user hovers over the block, the data about that specific area is shown.</a:t>
            </a:r>
          </a:p>
          <a:p>
            <a:endParaRPr lang="en-CA" sz="1800" dirty="0">
              <a:solidFill>
                <a:schemeClr val="dk1"/>
              </a:solidFill>
              <a:latin typeface="Alata"/>
            </a:endParaRPr>
          </a:p>
          <a:p>
            <a:r>
              <a:rPr lang="en-CA" sz="1800" dirty="0">
                <a:solidFill>
                  <a:schemeClr val="dk1"/>
                </a:solidFill>
                <a:latin typeface="Alata"/>
              </a:rPr>
              <a:t>Effective way of visualizing the amount of permafrost within a certain area.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lata"/>
                <a:sym typeface="Alata"/>
              </a:rPr>
              <a:t>Note: Mock data is used here for demonstration purposes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E4D03-DF46-7C18-AB9E-8D9CE9AFE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416" y="476655"/>
            <a:ext cx="5137584" cy="419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7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ctic Climate Change Impacts by Slidesgo">
  <a:themeElements>
    <a:clrScheme name="Simple Light">
      <a:dk1>
        <a:srgbClr val="205F7A"/>
      </a:dk1>
      <a:lt1>
        <a:srgbClr val="F9FCFD"/>
      </a:lt1>
      <a:dk2>
        <a:srgbClr val="E9F8FF"/>
      </a:dk2>
      <a:lt2>
        <a:srgbClr val="BBEBFC"/>
      </a:lt2>
      <a:accent1>
        <a:srgbClr val="95DEFF"/>
      </a:accent1>
      <a:accent2>
        <a:srgbClr val="59C2EF"/>
      </a:accent2>
      <a:accent3>
        <a:srgbClr val="36A3D2"/>
      </a:accent3>
      <a:accent4>
        <a:srgbClr val="FFFFFF"/>
      </a:accent4>
      <a:accent5>
        <a:srgbClr val="FFFFFF"/>
      </a:accent5>
      <a:accent6>
        <a:srgbClr val="FFFFFF"/>
      </a:accent6>
      <a:hlink>
        <a:srgbClr val="205F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AD64EF7154454BABCB34317E26D563" ma:contentTypeVersion="0" ma:contentTypeDescription="Create a new document." ma:contentTypeScope="" ma:versionID="0223d7180904332dd4a4aeeb508d648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68e57a7c236b15f9fdd3af881e3c37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6C78EE-4A81-4F09-B0A3-BB426C5DCD2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FA657A-6904-4923-BE9A-3D4F3B2BA32D}">
  <ds:schemaRefs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8F4587D-0F56-42DB-A858-B82D845665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hackfrostpres</Template>
  <TotalTime>354</TotalTime>
  <Words>401</Words>
  <Application>Microsoft Office PowerPoint</Application>
  <PresentationFormat>On-screen Show (16:9)</PresentationFormat>
  <Paragraphs>73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Alata</vt:lpstr>
      <vt:lpstr>Bebas Neue</vt:lpstr>
      <vt:lpstr>Nunito Light</vt:lpstr>
      <vt:lpstr>Manrope</vt:lpstr>
      <vt:lpstr>Arial</vt:lpstr>
      <vt:lpstr>Arctic Climate Change Impacts by Slidesgo</vt:lpstr>
      <vt:lpstr> HackFrost 4.0 Boreal Automated Drilling</vt:lpstr>
      <vt:lpstr>Team B.A.D.</vt:lpstr>
      <vt:lpstr>PowerPoint Presentation</vt:lpstr>
      <vt:lpstr>Our Solution:</vt:lpstr>
      <vt:lpstr>Prototype</vt:lpstr>
      <vt:lpstr>Linking to Our Database</vt:lpstr>
      <vt:lpstr>Database Mockup</vt:lpstr>
      <vt:lpstr>PowerPoint Presentation</vt:lpstr>
      <vt:lpstr>PowerPoint Presentation</vt:lpstr>
      <vt:lpstr>Implementation</vt:lpstr>
      <vt:lpstr>Current Competitors:</vt:lpstr>
      <vt:lpstr>Future Developments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HackFrost 4.0 Boreal Automated Drilling</dc:title>
  <dc:creator>Dipayan Dhar  (STUDENT)</dc:creator>
  <cp:lastModifiedBy>Dipayan Dhar  (STUDENT)</cp:lastModifiedBy>
  <cp:revision>4</cp:revision>
  <dcterms:created xsi:type="dcterms:W3CDTF">2024-02-18T01:20:56Z</dcterms:created>
  <dcterms:modified xsi:type="dcterms:W3CDTF">2024-02-18T08:41:51Z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0x010100F5AD64EF7154454BABCB34317E26D563</vt:lpwstr>
  </property>
</Properties>
</file>